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2"/>
  </p:notesMasterIdLst>
  <p:sldIdLst>
    <p:sldId id="256" r:id="rId2"/>
    <p:sldId id="257" r:id="rId3"/>
    <p:sldId id="258" r:id="rId4"/>
    <p:sldId id="261" r:id="rId5"/>
    <p:sldId id="259" r:id="rId6"/>
    <p:sldId id="264" r:id="rId7"/>
    <p:sldId id="263" r:id="rId8"/>
    <p:sldId id="262" r:id="rId9"/>
    <p:sldId id="260"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2" d="100"/>
          <a:sy n="72"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96ED4-89A5-4F59-9895-75ED4B2FF1F5}" type="doc">
      <dgm:prSet loTypeId="urn:microsoft.com/office/officeart/2005/8/layout/hProcess3" loCatId="process" qsTypeId="urn:microsoft.com/office/officeart/2005/8/quickstyle/simple1" qsCatId="simple" csTypeId="urn:microsoft.com/office/officeart/2005/8/colors/accent1_2" csCatId="accent1" phldr="1"/>
      <dgm:spPr/>
    </dgm:pt>
    <dgm:pt modelId="{2C29EC22-5CD2-4512-B545-F458060BB864}">
      <dgm:prSet phldrT="[Text]" custT="1"/>
      <dgm:spPr/>
      <dgm:t>
        <a:bodyPr/>
        <a:lstStyle/>
        <a:p>
          <a:r>
            <a:rPr lang="en-US" sz="2000" b="1" dirty="0">
              <a:solidFill>
                <a:schemeClr val="bg1"/>
              </a:solidFill>
            </a:rPr>
            <a:t>Safety Helmet</a:t>
          </a:r>
        </a:p>
      </dgm:t>
    </dgm:pt>
    <dgm:pt modelId="{B8EC3766-6DCC-42FA-A393-011F6EC58A72}" type="parTrans" cxnId="{F6FBE751-3375-4634-84A5-12538CE1648E}">
      <dgm:prSet/>
      <dgm:spPr/>
      <dgm:t>
        <a:bodyPr/>
        <a:lstStyle/>
        <a:p>
          <a:endParaRPr lang="en-US"/>
        </a:p>
      </dgm:t>
    </dgm:pt>
    <dgm:pt modelId="{FD2D070B-8AD1-47B6-9AFA-969E8A39E48E}" type="sibTrans" cxnId="{F6FBE751-3375-4634-84A5-12538CE1648E}">
      <dgm:prSet/>
      <dgm:spPr/>
      <dgm:t>
        <a:bodyPr/>
        <a:lstStyle/>
        <a:p>
          <a:endParaRPr lang="en-US"/>
        </a:p>
      </dgm:t>
    </dgm:pt>
    <dgm:pt modelId="{FBF2D047-D3AD-469B-8E8F-127591572368}" type="pres">
      <dgm:prSet presAssocID="{D1E96ED4-89A5-4F59-9895-75ED4B2FF1F5}" presName="Name0" presStyleCnt="0">
        <dgm:presLayoutVars>
          <dgm:dir/>
          <dgm:animLvl val="lvl"/>
          <dgm:resizeHandles val="exact"/>
        </dgm:presLayoutVars>
      </dgm:prSet>
      <dgm:spPr/>
    </dgm:pt>
    <dgm:pt modelId="{84A0CF93-473C-4CCF-A78C-D334A13D2810}" type="pres">
      <dgm:prSet presAssocID="{D1E96ED4-89A5-4F59-9895-75ED4B2FF1F5}" presName="dummy" presStyleCnt="0"/>
      <dgm:spPr/>
    </dgm:pt>
    <dgm:pt modelId="{A765E83E-F9D2-457B-9A06-3A27BE7CD0FC}" type="pres">
      <dgm:prSet presAssocID="{D1E96ED4-89A5-4F59-9895-75ED4B2FF1F5}" presName="linH" presStyleCnt="0"/>
      <dgm:spPr/>
    </dgm:pt>
    <dgm:pt modelId="{A7527AF8-E049-4385-8973-0EE89ACF1AC3}" type="pres">
      <dgm:prSet presAssocID="{D1E96ED4-89A5-4F59-9895-75ED4B2FF1F5}" presName="padding1" presStyleCnt="0"/>
      <dgm:spPr/>
    </dgm:pt>
    <dgm:pt modelId="{F428F11E-64D5-4037-8245-6CF75739F879}" type="pres">
      <dgm:prSet presAssocID="{2C29EC22-5CD2-4512-B545-F458060BB864}" presName="linV" presStyleCnt="0"/>
      <dgm:spPr/>
    </dgm:pt>
    <dgm:pt modelId="{BCFACCF6-F65A-4BEF-B221-8844E4AA543A}" type="pres">
      <dgm:prSet presAssocID="{2C29EC22-5CD2-4512-B545-F458060BB864}" presName="spVertical1" presStyleCnt="0"/>
      <dgm:spPr/>
    </dgm:pt>
    <dgm:pt modelId="{50975917-1B20-472A-9EE6-F9F491117E28}" type="pres">
      <dgm:prSet presAssocID="{2C29EC22-5CD2-4512-B545-F458060BB864}" presName="parTx" presStyleLbl="revTx" presStyleIdx="0" presStyleCnt="1">
        <dgm:presLayoutVars>
          <dgm:chMax val="0"/>
          <dgm:chPref val="0"/>
          <dgm:bulletEnabled val="1"/>
        </dgm:presLayoutVars>
      </dgm:prSet>
      <dgm:spPr/>
    </dgm:pt>
    <dgm:pt modelId="{61616B1A-6392-4024-BEDC-9FC471046AD2}" type="pres">
      <dgm:prSet presAssocID="{2C29EC22-5CD2-4512-B545-F458060BB864}" presName="spVertical2" presStyleCnt="0"/>
      <dgm:spPr/>
    </dgm:pt>
    <dgm:pt modelId="{8F62DC67-BB48-418A-BCB4-DD534DD87FA6}" type="pres">
      <dgm:prSet presAssocID="{2C29EC22-5CD2-4512-B545-F458060BB864}" presName="spVertical3" presStyleCnt="0"/>
      <dgm:spPr/>
    </dgm:pt>
    <dgm:pt modelId="{7835A4C8-136C-4137-A32F-AEE35ABDF01C}" type="pres">
      <dgm:prSet presAssocID="{D1E96ED4-89A5-4F59-9895-75ED4B2FF1F5}" presName="padding2" presStyleCnt="0"/>
      <dgm:spPr/>
    </dgm:pt>
    <dgm:pt modelId="{D11D6EE8-377C-4899-A69E-450B7D21E5EB}" type="pres">
      <dgm:prSet presAssocID="{D1E96ED4-89A5-4F59-9895-75ED4B2FF1F5}" presName="negArrow" presStyleCnt="0"/>
      <dgm:spPr/>
    </dgm:pt>
    <dgm:pt modelId="{955E2E18-5CF2-4F74-B66D-C40A786CB4DC}" type="pres">
      <dgm:prSet presAssocID="{D1E96ED4-89A5-4F59-9895-75ED4B2FF1F5}" presName="backgroundArrow" presStyleLbl="node1" presStyleIdx="0" presStyleCnt="1" custScaleY="216063"/>
      <dgm:spPr/>
    </dgm:pt>
  </dgm:ptLst>
  <dgm:cxnLst>
    <dgm:cxn modelId="{ADD4DB03-E59F-4FBB-B4CA-27C9E8A140BD}" type="presOf" srcId="{2C29EC22-5CD2-4512-B545-F458060BB864}" destId="{50975917-1B20-472A-9EE6-F9F491117E28}" srcOrd="0" destOrd="0" presId="urn:microsoft.com/office/officeart/2005/8/layout/hProcess3"/>
    <dgm:cxn modelId="{F6FBE751-3375-4634-84A5-12538CE1648E}" srcId="{D1E96ED4-89A5-4F59-9895-75ED4B2FF1F5}" destId="{2C29EC22-5CD2-4512-B545-F458060BB864}" srcOrd="0" destOrd="0" parTransId="{B8EC3766-6DCC-42FA-A393-011F6EC58A72}" sibTransId="{FD2D070B-8AD1-47B6-9AFA-969E8A39E48E}"/>
    <dgm:cxn modelId="{A98C40AF-673F-437C-B85F-78A3C7F60E56}" type="presOf" srcId="{D1E96ED4-89A5-4F59-9895-75ED4B2FF1F5}" destId="{FBF2D047-D3AD-469B-8E8F-127591572368}" srcOrd="0" destOrd="0" presId="urn:microsoft.com/office/officeart/2005/8/layout/hProcess3"/>
    <dgm:cxn modelId="{245CBECA-1CA7-49C2-8A59-A01EC7B46E48}" type="presParOf" srcId="{FBF2D047-D3AD-469B-8E8F-127591572368}" destId="{84A0CF93-473C-4CCF-A78C-D334A13D2810}" srcOrd="0" destOrd="0" presId="urn:microsoft.com/office/officeart/2005/8/layout/hProcess3"/>
    <dgm:cxn modelId="{61904EF3-1977-4DCF-BED4-5A04D37D32A9}" type="presParOf" srcId="{FBF2D047-D3AD-469B-8E8F-127591572368}" destId="{A765E83E-F9D2-457B-9A06-3A27BE7CD0FC}" srcOrd="1" destOrd="0" presId="urn:microsoft.com/office/officeart/2005/8/layout/hProcess3"/>
    <dgm:cxn modelId="{0B5352AA-02CA-4680-A405-545ECC89C07E}" type="presParOf" srcId="{A765E83E-F9D2-457B-9A06-3A27BE7CD0FC}" destId="{A7527AF8-E049-4385-8973-0EE89ACF1AC3}" srcOrd="0" destOrd="0" presId="urn:microsoft.com/office/officeart/2005/8/layout/hProcess3"/>
    <dgm:cxn modelId="{39F9E130-AA3D-4879-8C44-C746C5F46D95}" type="presParOf" srcId="{A765E83E-F9D2-457B-9A06-3A27BE7CD0FC}" destId="{F428F11E-64D5-4037-8245-6CF75739F879}" srcOrd="1" destOrd="0" presId="urn:microsoft.com/office/officeart/2005/8/layout/hProcess3"/>
    <dgm:cxn modelId="{6E228766-50D1-4FB9-A427-8EE7F2C5DCBF}" type="presParOf" srcId="{F428F11E-64D5-4037-8245-6CF75739F879}" destId="{BCFACCF6-F65A-4BEF-B221-8844E4AA543A}" srcOrd="0" destOrd="0" presId="urn:microsoft.com/office/officeart/2005/8/layout/hProcess3"/>
    <dgm:cxn modelId="{DDD22725-EFC7-4536-B582-3FB8E40DCC93}" type="presParOf" srcId="{F428F11E-64D5-4037-8245-6CF75739F879}" destId="{50975917-1B20-472A-9EE6-F9F491117E28}" srcOrd="1" destOrd="0" presId="urn:microsoft.com/office/officeart/2005/8/layout/hProcess3"/>
    <dgm:cxn modelId="{02E91891-DC14-412A-914F-7275A2BE56BD}" type="presParOf" srcId="{F428F11E-64D5-4037-8245-6CF75739F879}" destId="{61616B1A-6392-4024-BEDC-9FC471046AD2}" srcOrd="2" destOrd="0" presId="urn:microsoft.com/office/officeart/2005/8/layout/hProcess3"/>
    <dgm:cxn modelId="{3E348E22-CC8F-4EB2-A91A-2E4B95C5134B}" type="presParOf" srcId="{F428F11E-64D5-4037-8245-6CF75739F879}" destId="{8F62DC67-BB48-418A-BCB4-DD534DD87FA6}" srcOrd="3" destOrd="0" presId="urn:microsoft.com/office/officeart/2005/8/layout/hProcess3"/>
    <dgm:cxn modelId="{CC9CE214-DE13-47F9-B0B1-6C22EFD2B076}" type="presParOf" srcId="{A765E83E-F9D2-457B-9A06-3A27BE7CD0FC}" destId="{7835A4C8-136C-4137-A32F-AEE35ABDF01C}" srcOrd="2" destOrd="0" presId="urn:microsoft.com/office/officeart/2005/8/layout/hProcess3"/>
    <dgm:cxn modelId="{9CC11B24-37D6-4BE3-8456-C6947E478148}" type="presParOf" srcId="{A765E83E-F9D2-457B-9A06-3A27BE7CD0FC}" destId="{D11D6EE8-377C-4899-A69E-450B7D21E5EB}" srcOrd="3" destOrd="0" presId="urn:microsoft.com/office/officeart/2005/8/layout/hProcess3"/>
    <dgm:cxn modelId="{F4460363-6F70-4E6D-B7D9-D0BD3A5B0634}" type="presParOf" srcId="{A765E83E-F9D2-457B-9A06-3A27BE7CD0FC}" destId="{955E2E18-5CF2-4F74-B66D-C40A786CB4DC}"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9F407B-5670-4BEA-A92A-C90D6207AF5F}" type="doc">
      <dgm:prSet loTypeId="urn:microsoft.com/office/officeart/2005/8/layout/hProcess3" loCatId="process" qsTypeId="urn:microsoft.com/office/officeart/2005/8/quickstyle/simple1" qsCatId="simple" csTypeId="urn:microsoft.com/office/officeart/2005/8/colors/accent1_2" csCatId="accent1" phldr="1"/>
      <dgm:spPr/>
    </dgm:pt>
    <dgm:pt modelId="{DDE2F527-63B4-4489-9293-E83CBD58DF87}">
      <dgm:prSet phldrT="[Text]" custT="1"/>
      <dgm:spPr/>
      <dgm:t>
        <a:bodyPr/>
        <a:lstStyle/>
        <a:p>
          <a:r>
            <a:rPr lang="en-US" sz="1800" b="1" dirty="0">
              <a:solidFill>
                <a:schemeClr val="bg1"/>
              </a:solidFill>
            </a:rPr>
            <a:t>Safety Glasses and Ear Muffs</a:t>
          </a:r>
        </a:p>
      </dgm:t>
    </dgm:pt>
    <dgm:pt modelId="{6A11520E-4D06-4D3C-9C99-A7CBC62904BF}" type="parTrans" cxnId="{563A988C-BAC5-43F6-A1A8-A03A10182049}">
      <dgm:prSet/>
      <dgm:spPr/>
      <dgm:t>
        <a:bodyPr/>
        <a:lstStyle/>
        <a:p>
          <a:endParaRPr lang="en-US"/>
        </a:p>
      </dgm:t>
    </dgm:pt>
    <dgm:pt modelId="{863C53B1-6BAC-44A6-861B-86962DFC34E8}" type="sibTrans" cxnId="{563A988C-BAC5-43F6-A1A8-A03A10182049}">
      <dgm:prSet/>
      <dgm:spPr/>
      <dgm:t>
        <a:bodyPr/>
        <a:lstStyle/>
        <a:p>
          <a:endParaRPr lang="en-US"/>
        </a:p>
      </dgm:t>
    </dgm:pt>
    <dgm:pt modelId="{D5753840-D941-4EF7-8682-B1C00F8124DA}" type="pres">
      <dgm:prSet presAssocID="{5D9F407B-5670-4BEA-A92A-C90D6207AF5F}" presName="Name0" presStyleCnt="0">
        <dgm:presLayoutVars>
          <dgm:dir/>
          <dgm:animLvl val="lvl"/>
          <dgm:resizeHandles val="exact"/>
        </dgm:presLayoutVars>
      </dgm:prSet>
      <dgm:spPr/>
    </dgm:pt>
    <dgm:pt modelId="{D92BD0E6-6740-4E24-BF7B-48B8FDA6F1B2}" type="pres">
      <dgm:prSet presAssocID="{5D9F407B-5670-4BEA-A92A-C90D6207AF5F}" presName="dummy" presStyleCnt="0"/>
      <dgm:spPr/>
    </dgm:pt>
    <dgm:pt modelId="{618DEC3A-1D5D-4739-BF0E-E5802D91AB3E}" type="pres">
      <dgm:prSet presAssocID="{5D9F407B-5670-4BEA-A92A-C90D6207AF5F}" presName="linH" presStyleCnt="0"/>
      <dgm:spPr/>
    </dgm:pt>
    <dgm:pt modelId="{260600A0-84D2-4029-A018-6148DB3575AA}" type="pres">
      <dgm:prSet presAssocID="{5D9F407B-5670-4BEA-A92A-C90D6207AF5F}" presName="padding1" presStyleCnt="0"/>
      <dgm:spPr/>
    </dgm:pt>
    <dgm:pt modelId="{A6302AC0-8835-406D-8B37-6F62EAD18A14}" type="pres">
      <dgm:prSet presAssocID="{DDE2F527-63B4-4489-9293-E83CBD58DF87}" presName="linV" presStyleCnt="0"/>
      <dgm:spPr/>
    </dgm:pt>
    <dgm:pt modelId="{B27BB340-CCC6-4013-9A48-BC58CD1E9494}" type="pres">
      <dgm:prSet presAssocID="{DDE2F527-63B4-4489-9293-E83CBD58DF87}" presName="spVertical1" presStyleCnt="0"/>
      <dgm:spPr/>
    </dgm:pt>
    <dgm:pt modelId="{EA248E24-7311-48F7-AAB1-87E5BC37A880}" type="pres">
      <dgm:prSet presAssocID="{DDE2F527-63B4-4489-9293-E83CBD58DF87}" presName="parTx" presStyleLbl="revTx" presStyleIdx="0" presStyleCnt="1" custScaleY="142073" custLinFactNeighborX="1534" custLinFactNeighborY="24988">
        <dgm:presLayoutVars>
          <dgm:chMax val="0"/>
          <dgm:chPref val="0"/>
          <dgm:bulletEnabled val="1"/>
        </dgm:presLayoutVars>
      </dgm:prSet>
      <dgm:spPr/>
    </dgm:pt>
    <dgm:pt modelId="{704F8E0D-C9BC-4563-B217-1208411E81D9}" type="pres">
      <dgm:prSet presAssocID="{DDE2F527-63B4-4489-9293-E83CBD58DF87}" presName="spVertical2" presStyleCnt="0"/>
      <dgm:spPr/>
    </dgm:pt>
    <dgm:pt modelId="{42B8C430-6C55-45D6-BD05-B6F4B99FA3D4}" type="pres">
      <dgm:prSet presAssocID="{DDE2F527-63B4-4489-9293-E83CBD58DF87}" presName="spVertical3" presStyleCnt="0"/>
      <dgm:spPr/>
    </dgm:pt>
    <dgm:pt modelId="{E755BA51-0C86-4B9E-91D9-2F05C720A92C}" type="pres">
      <dgm:prSet presAssocID="{5D9F407B-5670-4BEA-A92A-C90D6207AF5F}" presName="padding2" presStyleCnt="0"/>
      <dgm:spPr/>
    </dgm:pt>
    <dgm:pt modelId="{B3F5E24D-3024-4920-A337-CF8D401480F8}" type="pres">
      <dgm:prSet presAssocID="{5D9F407B-5670-4BEA-A92A-C90D6207AF5F}" presName="negArrow" presStyleCnt="0"/>
      <dgm:spPr/>
    </dgm:pt>
    <dgm:pt modelId="{80142286-EE6A-4DCC-A3DE-A100CED860C9}" type="pres">
      <dgm:prSet presAssocID="{5D9F407B-5670-4BEA-A92A-C90D6207AF5F}" presName="backgroundArrow" presStyleLbl="node1" presStyleIdx="0" presStyleCnt="1" custFlipHor="1" custScaleX="93078" custScaleY="140093" custLinFactNeighborX="-8743" custLinFactNeighborY="1846"/>
      <dgm:spPr/>
    </dgm:pt>
  </dgm:ptLst>
  <dgm:cxnLst>
    <dgm:cxn modelId="{CE8DDE08-A1BA-48D9-A8DC-0A7C9221EFD2}" type="presOf" srcId="{5D9F407B-5670-4BEA-A92A-C90D6207AF5F}" destId="{D5753840-D941-4EF7-8682-B1C00F8124DA}" srcOrd="0" destOrd="0" presId="urn:microsoft.com/office/officeart/2005/8/layout/hProcess3"/>
    <dgm:cxn modelId="{2824173C-D57B-40AD-B850-97C36A2FFFB5}" type="presOf" srcId="{DDE2F527-63B4-4489-9293-E83CBD58DF87}" destId="{EA248E24-7311-48F7-AAB1-87E5BC37A880}" srcOrd="0" destOrd="0" presId="urn:microsoft.com/office/officeart/2005/8/layout/hProcess3"/>
    <dgm:cxn modelId="{563A988C-BAC5-43F6-A1A8-A03A10182049}" srcId="{5D9F407B-5670-4BEA-A92A-C90D6207AF5F}" destId="{DDE2F527-63B4-4489-9293-E83CBD58DF87}" srcOrd="0" destOrd="0" parTransId="{6A11520E-4D06-4D3C-9C99-A7CBC62904BF}" sibTransId="{863C53B1-6BAC-44A6-861B-86962DFC34E8}"/>
    <dgm:cxn modelId="{A46306EA-7AEF-492F-90EE-4199C2562484}" type="presParOf" srcId="{D5753840-D941-4EF7-8682-B1C00F8124DA}" destId="{D92BD0E6-6740-4E24-BF7B-48B8FDA6F1B2}" srcOrd="0" destOrd="0" presId="urn:microsoft.com/office/officeart/2005/8/layout/hProcess3"/>
    <dgm:cxn modelId="{10D3F7AE-AD8E-4B75-A326-BAF777E958A1}" type="presParOf" srcId="{D5753840-D941-4EF7-8682-B1C00F8124DA}" destId="{618DEC3A-1D5D-4739-BF0E-E5802D91AB3E}" srcOrd="1" destOrd="0" presId="urn:microsoft.com/office/officeart/2005/8/layout/hProcess3"/>
    <dgm:cxn modelId="{886E8311-1B22-4D9D-9A40-D1B16EA0F3D5}" type="presParOf" srcId="{618DEC3A-1D5D-4739-BF0E-E5802D91AB3E}" destId="{260600A0-84D2-4029-A018-6148DB3575AA}" srcOrd="0" destOrd="0" presId="urn:microsoft.com/office/officeart/2005/8/layout/hProcess3"/>
    <dgm:cxn modelId="{58234202-09F3-4313-83A2-0A911619C361}" type="presParOf" srcId="{618DEC3A-1D5D-4739-BF0E-E5802D91AB3E}" destId="{A6302AC0-8835-406D-8B37-6F62EAD18A14}" srcOrd="1" destOrd="0" presId="urn:microsoft.com/office/officeart/2005/8/layout/hProcess3"/>
    <dgm:cxn modelId="{F9E2B695-E6B0-4D93-8FDD-423B15091166}" type="presParOf" srcId="{A6302AC0-8835-406D-8B37-6F62EAD18A14}" destId="{B27BB340-CCC6-4013-9A48-BC58CD1E9494}" srcOrd="0" destOrd="0" presId="urn:microsoft.com/office/officeart/2005/8/layout/hProcess3"/>
    <dgm:cxn modelId="{79D9F191-BA6C-4FC6-99A3-37F8ADA9D930}" type="presParOf" srcId="{A6302AC0-8835-406D-8B37-6F62EAD18A14}" destId="{EA248E24-7311-48F7-AAB1-87E5BC37A880}" srcOrd="1" destOrd="0" presId="urn:microsoft.com/office/officeart/2005/8/layout/hProcess3"/>
    <dgm:cxn modelId="{EBAA7361-5183-4994-9082-26AA7A8C1FAF}" type="presParOf" srcId="{A6302AC0-8835-406D-8B37-6F62EAD18A14}" destId="{704F8E0D-C9BC-4563-B217-1208411E81D9}" srcOrd="2" destOrd="0" presId="urn:microsoft.com/office/officeart/2005/8/layout/hProcess3"/>
    <dgm:cxn modelId="{0DBDEBC5-A8C6-47AF-8F3A-21C03077E0F5}" type="presParOf" srcId="{A6302AC0-8835-406D-8B37-6F62EAD18A14}" destId="{42B8C430-6C55-45D6-BD05-B6F4B99FA3D4}" srcOrd="3" destOrd="0" presId="urn:microsoft.com/office/officeart/2005/8/layout/hProcess3"/>
    <dgm:cxn modelId="{AD9CF034-E8F9-4E4F-A389-AA7558895F0D}" type="presParOf" srcId="{618DEC3A-1D5D-4739-BF0E-E5802D91AB3E}" destId="{E755BA51-0C86-4B9E-91D9-2F05C720A92C}" srcOrd="2" destOrd="0" presId="urn:microsoft.com/office/officeart/2005/8/layout/hProcess3"/>
    <dgm:cxn modelId="{F12C5899-5F1C-4FA1-8FA6-58E6C1BCC248}" type="presParOf" srcId="{618DEC3A-1D5D-4739-BF0E-E5802D91AB3E}" destId="{B3F5E24D-3024-4920-A337-CF8D401480F8}" srcOrd="3" destOrd="0" presId="urn:microsoft.com/office/officeart/2005/8/layout/hProcess3"/>
    <dgm:cxn modelId="{16087334-C0CB-46BC-8A89-CE36D7DEBF95}" type="presParOf" srcId="{618DEC3A-1D5D-4739-BF0E-E5802D91AB3E}" destId="{80142286-EE6A-4DCC-A3DE-A100CED860C9}"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FA0F3A-B0E1-4694-9567-24DF39DBBE0A}" type="doc">
      <dgm:prSet loTypeId="urn:microsoft.com/office/officeart/2005/8/layout/hProcess3" loCatId="process" qsTypeId="urn:microsoft.com/office/officeart/2005/8/quickstyle/simple1" qsCatId="simple" csTypeId="urn:microsoft.com/office/officeart/2005/8/colors/accent1_2" csCatId="accent1" phldr="1"/>
      <dgm:spPr/>
    </dgm:pt>
    <dgm:pt modelId="{D105DC1C-C8BC-4C23-BE36-8E720A02BAC4}">
      <dgm:prSet phldrT="[Text]"/>
      <dgm:spPr/>
      <dgm:t>
        <a:bodyPr/>
        <a:lstStyle/>
        <a:p>
          <a:r>
            <a:rPr lang="en-US" b="1" dirty="0">
              <a:solidFill>
                <a:schemeClr val="bg1"/>
              </a:solidFill>
            </a:rPr>
            <a:t>Respirator</a:t>
          </a:r>
        </a:p>
      </dgm:t>
    </dgm:pt>
    <dgm:pt modelId="{7CC5BBC8-62DF-4039-91E1-792227A428C5}" type="parTrans" cxnId="{D16D986B-971A-4CD7-A83D-1EF014314013}">
      <dgm:prSet/>
      <dgm:spPr/>
      <dgm:t>
        <a:bodyPr/>
        <a:lstStyle/>
        <a:p>
          <a:endParaRPr lang="en-US"/>
        </a:p>
      </dgm:t>
    </dgm:pt>
    <dgm:pt modelId="{E5BB8762-3E3E-4570-8E6F-4F179E0D09ED}" type="sibTrans" cxnId="{D16D986B-971A-4CD7-A83D-1EF014314013}">
      <dgm:prSet/>
      <dgm:spPr/>
      <dgm:t>
        <a:bodyPr/>
        <a:lstStyle/>
        <a:p>
          <a:endParaRPr lang="en-US"/>
        </a:p>
      </dgm:t>
    </dgm:pt>
    <dgm:pt modelId="{C38CCB7C-E55E-4FE1-BAFB-C2A8823EE114}" type="pres">
      <dgm:prSet presAssocID="{4EFA0F3A-B0E1-4694-9567-24DF39DBBE0A}" presName="Name0" presStyleCnt="0">
        <dgm:presLayoutVars>
          <dgm:dir/>
          <dgm:animLvl val="lvl"/>
          <dgm:resizeHandles val="exact"/>
        </dgm:presLayoutVars>
      </dgm:prSet>
      <dgm:spPr/>
    </dgm:pt>
    <dgm:pt modelId="{8C38DB5E-0E9A-4046-AB69-F82B17A13805}" type="pres">
      <dgm:prSet presAssocID="{4EFA0F3A-B0E1-4694-9567-24DF39DBBE0A}" presName="dummy" presStyleCnt="0"/>
      <dgm:spPr/>
    </dgm:pt>
    <dgm:pt modelId="{5C2ACADB-E671-4EBF-B9ED-C684C6805498}" type="pres">
      <dgm:prSet presAssocID="{4EFA0F3A-B0E1-4694-9567-24DF39DBBE0A}" presName="linH" presStyleCnt="0"/>
      <dgm:spPr/>
    </dgm:pt>
    <dgm:pt modelId="{EB86598E-5C71-4481-A2D3-124735F20588}" type="pres">
      <dgm:prSet presAssocID="{4EFA0F3A-B0E1-4694-9567-24DF39DBBE0A}" presName="padding1" presStyleCnt="0"/>
      <dgm:spPr/>
    </dgm:pt>
    <dgm:pt modelId="{2643AA35-C288-4344-A261-CF6A751451E8}" type="pres">
      <dgm:prSet presAssocID="{D105DC1C-C8BC-4C23-BE36-8E720A02BAC4}" presName="linV" presStyleCnt="0"/>
      <dgm:spPr/>
    </dgm:pt>
    <dgm:pt modelId="{424807DC-C609-4438-B47C-9AA8D7DE8959}" type="pres">
      <dgm:prSet presAssocID="{D105DC1C-C8BC-4C23-BE36-8E720A02BAC4}" presName="spVertical1" presStyleCnt="0"/>
      <dgm:spPr/>
    </dgm:pt>
    <dgm:pt modelId="{FFAB29BE-393F-4D35-A468-433C153B3242}" type="pres">
      <dgm:prSet presAssocID="{D105DC1C-C8BC-4C23-BE36-8E720A02BAC4}" presName="parTx" presStyleLbl="revTx" presStyleIdx="0" presStyleCnt="1" custLinFactNeighborX="-40311" custLinFactNeighborY="0">
        <dgm:presLayoutVars>
          <dgm:chMax val="0"/>
          <dgm:chPref val="0"/>
          <dgm:bulletEnabled val="1"/>
        </dgm:presLayoutVars>
      </dgm:prSet>
      <dgm:spPr/>
    </dgm:pt>
    <dgm:pt modelId="{0767F2B4-2C51-49F4-9E24-53124934A8AA}" type="pres">
      <dgm:prSet presAssocID="{D105DC1C-C8BC-4C23-BE36-8E720A02BAC4}" presName="spVertical2" presStyleCnt="0"/>
      <dgm:spPr/>
    </dgm:pt>
    <dgm:pt modelId="{93EB111D-C49F-4FA6-A83B-A1E72363B310}" type="pres">
      <dgm:prSet presAssocID="{D105DC1C-C8BC-4C23-BE36-8E720A02BAC4}" presName="spVertical3" presStyleCnt="0"/>
      <dgm:spPr/>
    </dgm:pt>
    <dgm:pt modelId="{442D073D-DBB9-4ADC-A6C0-0A9D07E4475A}" type="pres">
      <dgm:prSet presAssocID="{4EFA0F3A-B0E1-4694-9567-24DF39DBBE0A}" presName="padding2" presStyleCnt="0"/>
      <dgm:spPr/>
    </dgm:pt>
    <dgm:pt modelId="{9EFFF81F-FF71-4CD8-B364-AF2C520E5874}" type="pres">
      <dgm:prSet presAssocID="{4EFA0F3A-B0E1-4694-9567-24DF39DBBE0A}" presName="negArrow" presStyleCnt="0"/>
      <dgm:spPr/>
    </dgm:pt>
    <dgm:pt modelId="{2064E8F1-7D22-4515-9472-7B94900169D8}" type="pres">
      <dgm:prSet presAssocID="{4EFA0F3A-B0E1-4694-9567-24DF39DBBE0A}" presName="backgroundArrow" presStyleLbl="node1" presStyleIdx="0" presStyleCnt="1" custLinFactNeighborX="9567" custLinFactNeighborY="-83936"/>
      <dgm:spPr/>
    </dgm:pt>
  </dgm:ptLst>
  <dgm:cxnLst>
    <dgm:cxn modelId="{6AB1F202-2C61-4EEC-8929-B870C67317DD}" type="presOf" srcId="{D105DC1C-C8BC-4C23-BE36-8E720A02BAC4}" destId="{FFAB29BE-393F-4D35-A468-433C153B3242}" srcOrd="0" destOrd="0" presId="urn:microsoft.com/office/officeart/2005/8/layout/hProcess3"/>
    <dgm:cxn modelId="{D16D986B-971A-4CD7-A83D-1EF014314013}" srcId="{4EFA0F3A-B0E1-4694-9567-24DF39DBBE0A}" destId="{D105DC1C-C8BC-4C23-BE36-8E720A02BAC4}" srcOrd="0" destOrd="0" parTransId="{7CC5BBC8-62DF-4039-91E1-792227A428C5}" sibTransId="{E5BB8762-3E3E-4570-8E6F-4F179E0D09ED}"/>
    <dgm:cxn modelId="{009BFE8F-BB9E-44AD-8A91-1EA1A44DD0AA}" type="presOf" srcId="{4EFA0F3A-B0E1-4694-9567-24DF39DBBE0A}" destId="{C38CCB7C-E55E-4FE1-BAFB-C2A8823EE114}" srcOrd="0" destOrd="0" presId="urn:microsoft.com/office/officeart/2005/8/layout/hProcess3"/>
    <dgm:cxn modelId="{1E2C7AA3-7666-4A4B-B16B-87DD384B3E23}" type="presParOf" srcId="{C38CCB7C-E55E-4FE1-BAFB-C2A8823EE114}" destId="{8C38DB5E-0E9A-4046-AB69-F82B17A13805}" srcOrd="0" destOrd="0" presId="urn:microsoft.com/office/officeart/2005/8/layout/hProcess3"/>
    <dgm:cxn modelId="{D83E69CF-3D32-4302-8D2A-E60A80B0D155}" type="presParOf" srcId="{C38CCB7C-E55E-4FE1-BAFB-C2A8823EE114}" destId="{5C2ACADB-E671-4EBF-B9ED-C684C6805498}" srcOrd="1" destOrd="0" presId="urn:microsoft.com/office/officeart/2005/8/layout/hProcess3"/>
    <dgm:cxn modelId="{E500A311-65CC-4406-A3A9-912FC0CAD6D5}" type="presParOf" srcId="{5C2ACADB-E671-4EBF-B9ED-C684C6805498}" destId="{EB86598E-5C71-4481-A2D3-124735F20588}" srcOrd="0" destOrd="0" presId="urn:microsoft.com/office/officeart/2005/8/layout/hProcess3"/>
    <dgm:cxn modelId="{F8E2FA48-6B9F-44D4-AF5E-D3153D5ABEE8}" type="presParOf" srcId="{5C2ACADB-E671-4EBF-B9ED-C684C6805498}" destId="{2643AA35-C288-4344-A261-CF6A751451E8}" srcOrd="1" destOrd="0" presId="urn:microsoft.com/office/officeart/2005/8/layout/hProcess3"/>
    <dgm:cxn modelId="{16538195-27F0-460E-BEEE-1B90B9FA46A7}" type="presParOf" srcId="{2643AA35-C288-4344-A261-CF6A751451E8}" destId="{424807DC-C609-4438-B47C-9AA8D7DE8959}" srcOrd="0" destOrd="0" presId="urn:microsoft.com/office/officeart/2005/8/layout/hProcess3"/>
    <dgm:cxn modelId="{FAEE5FE3-1D63-4603-9345-12E76D6535EB}" type="presParOf" srcId="{2643AA35-C288-4344-A261-CF6A751451E8}" destId="{FFAB29BE-393F-4D35-A468-433C153B3242}" srcOrd="1" destOrd="0" presId="urn:microsoft.com/office/officeart/2005/8/layout/hProcess3"/>
    <dgm:cxn modelId="{BC20524C-F138-4C00-92DE-67E9F4CD07B2}" type="presParOf" srcId="{2643AA35-C288-4344-A261-CF6A751451E8}" destId="{0767F2B4-2C51-49F4-9E24-53124934A8AA}" srcOrd="2" destOrd="0" presId="urn:microsoft.com/office/officeart/2005/8/layout/hProcess3"/>
    <dgm:cxn modelId="{3FAFF070-C782-4D0F-99C7-67A0FDF999D6}" type="presParOf" srcId="{2643AA35-C288-4344-A261-CF6A751451E8}" destId="{93EB111D-C49F-4FA6-A83B-A1E72363B310}" srcOrd="3" destOrd="0" presId="urn:microsoft.com/office/officeart/2005/8/layout/hProcess3"/>
    <dgm:cxn modelId="{AAE9761C-86DB-45C9-AB22-06EBE30C6849}" type="presParOf" srcId="{5C2ACADB-E671-4EBF-B9ED-C684C6805498}" destId="{442D073D-DBB9-4ADC-A6C0-0A9D07E4475A}" srcOrd="2" destOrd="0" presId="urn:microsoft.com/office/officeart/2005/8/layout/hProcess3"/>
    <dgm:cxn modelId="{70B1FAE2-6BBA-4D94-913C-1404C4253BD0}" type="presParOf" srcId="{5C2ACADB-E671-4EBF-B9ED-C684C6805498}" destId="{9EFFF81F-FF71-4CD8-B364-AF2C520E5874}" srcOrd="3" destOrd="0" presId="urn:microsoft.com/office/officeart/2005/8/layout/hProcess3"/>
    <dgm:cxn modelId="{55A27461-8E23-4844-B4C4-F2193F0AC37A}" type="presParOf" srcId="{5C2ACADB-E671-4EBF-B9ED-C684C6805498}" destId="{2064E8F1-7D22-4515-9472-7B94900169D8}" srcOrd="4" destOrd="0" presId="urn:microsoft.com/office/officeart/2005/8/layout/h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B7E98A-FA9F-4500-B34F-C7D88BF55059}" type="doc">
      <dgm:prSet loTypeId="urn:microsoft.com/office/officeart/2005/8/layout/hProcess3" loCatId="process" qsTypeId="urn:microsoft.com/office/officeart/2005/8/quickstyle/simple1" qsCatId="simple" csTypeId="urn:microsoft.com/office/officeart/2005/8/colors/accent1_2" csCatId="accent1" phldr="1"/>
      <dgm:spPr/>
    </dgm:pt>
    <dgm:pt modelId="{9019032A-B6C5-402E-9296-B4A8696CDCF3}">
      <dgm:prSet phldrT="[Text]" custT="1"/>
      <dgm:spPr/>
      <dgm:t>
        <a:bodyPr/>
        <a:lstStyle/>
        <a:p>
          <a:r>
            <a:rPr lang="en-US" sz="1800" b="1" dirty="0">
              <a:solidFill>
                <a:schemeClr val="bg1"/>
              </a:solidFill>
            </a:rPr>
            <a:t>Safety Gloves and High Visibility Suit</a:t>
          </a:r>
        </a:p>
      </dgm:t>
    </dgm:pt>
    <dgm:pt modelId="{4EA38814-3B72-4332-A8FC-834CE7F57745}" type="parTrans" cxnId="{4BD48F6A-0507-45F2-BC12-3275E97C043E}">
      <dgm:prSet/>
      <dgm:spPr/>
      <dgm:t>
        <a:bodyPr/>
        <a:lstStyle/>
        <a:p>
          <a:endParaRPr lang="en-US"/>
        </a:p>
      </dgm:t>
    </dgm:pt>
    <dgm:pt modelId="{A90AE07B-F7F3-40E6-9045-1C61491F9C3E}" type="sibTrans" cxnId="{4BD48F6A-0507-45F2-BC12-3275E97C043E}">
      <dgm:prSet/>
      <dgm:spPr/>
      <dgm:t>
        <a:bodyPr/>
        <a:lstStyle/>
        <a:p>
          <a:endParaRPr lang="en-US"/>
        </a:p>
      </dgm:t>
    </dgm:pt>
    <dgm:pt modelId="{8758EBBE-3D56-4779-A5CE-26DD77D7EA18}" type="pres">
      <dgm:prSet presAssocID="{7BB7E98A-FA9F-4500-B34F-C7D88BF55059}" presName="Name0" presStyleCnt="0">
        <dgm:presLayoutVars>
          <dgm:dir/>
          <dgm:animLvl val="lvl"/>
          <dgm:resizeHandles val="exact"/>
        </dgm:presLayoutVars>
      </dgm:prSet>
      <dgm:spPr/>
    </dgm:pt>
    <dgm:pt modelId="{4F27FCF8-BF79-46BF-B210-D9F9CFF921B0}" type="pres">
      <dgm:prSet presAssocID="{7BB7E98A-FA9F-4500-B34F-C7D88BF55059}" presName="dummy" presStyleCnt="0"/>
      <dgm:spPr/>
    </dgm:pt>
    <dgm:pt modelId="{60E8E294-001E-4818-9620-E75010F9972D}" type="pres">
      <dgm:prSet presAssocID="{7BB7E98A-FA9F-4500-B34F-C7D88BF55059}" presName="linH" presStyleCnt="0"/>
      <dgm:spPr/>
    </dgm:pt>
    <dgm:pt modelId="{37EFF026-D7B9-40CC-8868-6BBCF4CFC397}" type="pres">
      <dgm:prSet presAssocID="{7BB7E98A-FA9F-4500-B34F-C7D88BF55059}" presName="padding1" presStyleCnt="0"/>
      <dgm:spPr/>
    </dgm:pt>
    <dgm:pt modelId="{B3CDE6E7-DDD1-4591-AF84-A9659A291CA7}" type="pres">
      <dgm:prSet presAssocID="{9019032A-B6C5-402E-9296-B4A8696CDCF3}" presName="linV" presStyleCnt="0"/>
      <dgm:spPr/>
    </dgm:pt>
    <dgm:pt modelId="{3A655FB3-5894-4CA8-83F7-6B65E948D382}" type="pres">
      <dgm:prSet presAssocID="{9019032A-B6C5-402E-9296-B4A8696CDCF3}" presName="spVertical1" presStyleCnt="0"/>
      <dgm:spPr/>
    </dgm:pt>
    <dgm:pt modelId="{C52D4CCF-8E63-4958-B6C5-79A00D00E317}" type="pres">
      <dgm:prSet presAssocID="{9019032A-B6C5-402E-9296-B4A8696CDCF3}" presName="parTx" presStyleLbl="revTx" presStyleIdx="0" presStyleCnt="1" custLinFactNeighborX="6939" custLinFactNeighborY="-14288">
        <dgm:presLayoutVars>
          <dgm:chMax val="0"/>
          <dgm:chPref val="0"/>
          <dgm:bulletEnabled val="1"/>
        </dgm:presLayoutVars>
      </dgm:prSet>
      <dgm:spPr/>
    </dgm:pt>
    <dgm:pt modelId="{459331B1-044E-4AF1-A82D-3F308AAE9FA5}" type="pres">
      <dgm:prSet presAssocID="{9019032A-B6C5-402E-9296-B4A8696CDCF3}" presName="spVertical2" presStyleCnt="0"/>
      <dgm:spPr/>
    </dgm:pt>
    <dgm:pt modelId="{2BC988D6-0051-414D-B255-273ED06A925A}" type="pres">
      <dgm:prSet presAssocID="{9019032A-B6C5-402E-9296-B4A8696CDCF3}" presName="spVertical3" presStyleCnt="0"/>
      <dgm:spPr/>
    </dgm:pt>
    <dgm:pt modelId="{58625BDA-C02A-4065-8477-A5647A7E9E7C}" type="pres">
      <dgm:prSet presAssocID="{7BB7E98A-FA9F-4500-B34F-C7D88BF55059}" presName="padding2" presStyleCnt="0"/>
      <dgm:spPr/>
    </dgm:pt>
    <dgm:pt modelId="{0AB9DC21-1856-46B7-9F07-4664B0A86036}" type="pres">
      <dgm:prSet presAssocID="{7BB7E98A-FA9F-4500-B34F-C7D88BF55059}" presName="negArrow" presStyleCnt="0"/>
      <dgm:spPr/>
    </dgm:pt>
    <dgm:pt modelId="{1743756B-B2E1-4253-950E-2210C75D4668}" type="pres">
      <dgm:prSet presAssocID="{7BB7E98A-FA9F-4500-B34F-C7D88BF55059}" presName="backgroundArrow" presStyleLbl="node1" presStyleIdx="0" presStyleCnt="1" custFlipHor="1" custScaleX="99130" custLinFactNeighborX="-2205" custLinFactNeighborY="-5709"/>
      <dgm:spPr/>
    </dgm:pt>
  </dgm:ptLst>
  <dgm:cxnLst>
    <dgm:cxn modelId="{4BD48F6A-0507-45F2-BC12-3275E97C043E}" srcId="{7BB7E98A-FA9F-4500-B34F-C7D88BF55059}" destId="{9019032A-B6C5-402E-9296-B4A8696CDCF3}" srcOrd="0" destOrd="0" parTransId="{4EA38814-3B72-4332-A8FC-834CE7F57745}" sibTransId="{A90AE07B-F7F3-40E6-9045-1C61491F9C3E}"/>
    <dgm:cxn modelId="{E943AAD9-87F0-4364-845D-220A57F21912}" type="presOf" srcId="{9019032A-B6C5-402E-9296-B4A8696CDCF3}" destId="{C52D4CCF-8E63-4958-B6C5-79A00D00E317}" srcOrd="0" destOrd="0" presId="urn:microsoft.com/office/officeart/2005/8/layout/hProcess3"/>
    <dgm:cxn modelId="{089C43F8-5446-4777-9775-34E2EDC427FF}" type="presOf" srcId="{7BB7E98A-FA9F-4500-B34F-C7D88BF55059}" destId="{8758EBBE-3D56-4779-A5CE-26DD77D7EA18}" srcOrd="0" destOrd="0" presId="urn:microsoft.com/office/officeart/2005/8/layout/hProcess3"/>
    <dgm:cxn modelId="{9FBA37A7-82C4-44D2-9BCC-BB1F4FBC2330}" type="presParOf" srcId="{8758EBBE-3D56-4779-A5CE-26DD77D7EA18}" destId="{4F27FCF8-BF79-46BF-B210-D9F9CFF921B0}" srcOrd="0" destOrd="0" presId="urn:microsoft.com/office/officeart/2005/8/layout/hProcess3"/>
    <dgm:cxn modelId="{7CF982F0-0E53-4FF4-A90D-429E802513C5}" type="presParOf" srcId="{8758EBBE-3D56-4779-A5CE-26DD77D7EA18}" destId="{60E8E294-001E-4818-9620-E75010F9972D}" srcOrd="1" destOrd="0" presId="urn:microsoft.com/office/officeart/2005/8/layout/hProcess3"/>
    <dgm:cxn modelId="{5094CADA-090A-4AE6-BF92-7AB21C393D6E}" type="presParOf" srcId="{60E8E294-001E-4818-9620-E75010F9972D}" destId="{37EFF026-D7B9-40CC-8868-6BBCF4CFC397}" srcOrd="0" destOrd="0" presId="urn:microsoft.com/office/officeart/2005/8/layout/hProcess3"/>
    <dgm:cxn modelId="{C3290D2C-F490-4B1E-B2BA-038E92EB00B5}" type="presParOf" srcId="{60E8E294-001E-4818-9620-E75010F9972D}" destId="{B3CDE6E7-DDD1-4591-AF84-A9659A291CA7}" srcOrd="1" destOrd="0" presId="urn:microsoft.com/office/officeart/2005/8/layout/hProcess3"/>
    <dgm:cxn modelId="{A8F7849B-AB02-42BB-909D-F3967CFBA9E5}" type="presParOf" srcId="{B3CDE6E7-DDD1-4591-AF84-A9659A291CA7}" destId="{3A655FB3-5894-4CA8-83F7-6B65E948D382}" srcOrd="0" destOrd="0" presId="urn:microsoft.com/office/officeart/2005/8/layout/hProcess3"/>
    <dgm:cxn modelId="{3FADD581-D40C-4094-9C2A-97535CED268A}" type="presParOf" srcId="{B3CDE6E7-DDD1-4591-AF84-A9659A291CA7}" destId="{C52D4CCF-8E63-4958-B6C5-79A00D00E317}" srcOrd="1" destOrd="0" presId="urn:microsoft.com/office/officeart/2005/8/layout/hProcess3"/>
    <dgm:cxn modelId="{E6A47C0B-9109-4FD2-8AE9-AEF6FB700E6F}" type="presParOf" srcId="{B3CDE6E7-DDD1-4591-AF84-A9659A291CA7}" destId="{459331B1-044E-4AF1-A82D-3F308AAE9FA5}" srcOrd="2" destOrd="0" presId="urn:microsoft.com/office/officeart/2005/8/layout/hProcess3"/>
    <dgm:cxn modelId="{D5DA7108-AF9E-428B-896B-9DFCE816D601}" type="presParOf" srcId="{B3CDE6E7-DDD1-4591-AF84-A9659A291CA7}" destId="{2BC988D6-0051-414D-B255-273ED06A925A}" srcOrd="3" destOrd="0" presId="urn:microsoft.com/office/officeart/2005/8/layout/hProcess3"/>
    <dgm:cxn modelId="{993F0FED-8D97-4020-9775-713CD4ACC665}" type="presParOf" srcId="{60E8E294-001E-4818-9620-E75010F9972D}" destId="{58625BDA-C02A-4065-8477-A5647A7E9E7C}" srcOrd="2" destOrd="0" presId="urn:microsoft.com/office/officeart/2005/8/layout/hProcess3"/>
    <dgm:cxn modelId="{D057FDC7-7823-4335-A12C-8D299BEAEFA9}" type="presParOf" srcId="{60E8E294-001E-4818-9620-E75010F9972D}" destId="{0AB9DC21-1856-46B7-9F07-4664B0A86036}" srcOrd="3" destOrd="0" presId="urn:microsoft.com/office/officeart/2005/8/layout/hProcess3"/>
    <dgm:cxn modelId="{316E2419-A778-4BE8-B29D-578EE24440E2}" type="presParOf" srcId="{60E8E294-001E-4818-9620-E75010F9972D}" destId="{1743756B-B2E1-4253-950E-2210C75D4668}" srcOrd="4" destOrd="0" presId="urn:microsoft.com/office/officeart/2005/8/layout/h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2452C-2DEE-4AB3-BB84-51151A4F56B8}" type="doc">
      <dgm:prSet loTypeId="urn:microsoft.com/office/officeart/2005/8/layout/hProcess3" loCatId="process" qsTypeId="urn:microsoft.com/office/officeart/2005/8/quickstyle/simple1" qsCatId="simple" csTypeId="urn:microsoft.com/office/officeart/2005/8/colors/accent1_2" csCatId="accent1" phldr="1"/>
      <dgm:spPr/>
    </dgm:pt>
    <dgm:pt modelId="{8A7658CF-D23B-4802-88FC-3347BA51E3A1}">
      <dgm:prSet phldrT="[Text]"/>
      <dgm:spPr/>
      <dgm:t>
        <a:bodyPr/>
        <a:lstStyle/>
        <a:p>
          <a:r>
            <a:rPr lang="en-US" b="1" dirty="0">
              <a:solidFill>
                <a:schemeClr val="bg1"/>
              </a:solidFill>
            </a:rPr>
            <a:t>Safety Boots</a:t>
          </a:r>
        </a:p>
      </dgm:t>
    </dgm:pt>
    <dgm:pt modelId="{C0983DC6-EAE2-4196-A5E3-50613C871B0B}" type="parTrans" cxnId="{B9AA238D-690E-48DD-82F1-CBCD2B04F359}">
      <dgm:prSet/>
      <dgm:spPr/>
      <dgm:t>
        <a:bodyPr/>
        <a:lstStyle/>
        <a:p>
          <a:endParaRPr lang="en-US"/>
        </a:p>
      </dgm:t>
    </dgm:pt>
    <dgm:pt modelId="{5B5E36C4-C7C1-4BE2-8DFF-21C1A5171CDD}" type="sibTrans" cxnId="{B9AA238D-690E-48DD-82F1-CBCD2B04F359}">
      <dgm:prSet/>
      <dgm:spPr/>
      <dgm:t>
        <a:bodyPr/>
        <a:lstStyle/>
        <a:p>
          <a:endParaRPr lang="en-US"/>
        </a:p>
      </dgm:t>
    </dgm:pt>
    <dgm:pt modelId="{77641D02-FB79-4C64-B332-EBD6FF40692B}" type="pres">
      <dgm:prSet presAssocID="{7D12452C-2DEE-4AB3-BB84-51151A4F56B8}" presName="Name0" presStyleCnt="0">
        <dgm:presLayoutVars>
          <dgm:dir/>
          <dgm:animLvl val="lvl"/>
          <dgm:resizeHandles val="exact"/>
        </dgm:presLayoutVars>
      </dgm:prSet>
      <dgm:spPr/>
    </dgm:pt>
    <dgm:pt modelId="{20E5A478-8153-43AF-A6AB-DB7D5D55FC23}" type="pres">
      <dgm:prSet presAssocID="{7D12452C-2DEE-4AB3-BB84-51151A4F56B8}" presName="dummy" presStyleCnt="0"/>
      <dgm:spPr/>
    </dgm:pt>
    <dgm:pt modelId="{79FAFEED-E548-4BA9-9B49-E7E8B7F9CF37}" type="pres">
      <dgm:prSet presAssocID="{7D12452C-2DEE-4AB3-BB84-51151A4F56B8}" presName="linH" presStyleCnt="0"/>
      <dgm:spPr/>
    </dgm:pt>
    <dgm:pt modelId="{81341C3A-C5DA-45DC-B06D-F342D47A7B52}" type="pres">
      <dgm:prSet presAssocID="{7D12452C-2DEE-4AB3-BB84-51151A4F56B8}" presName="padding1" presStyleCnt="0"/>
      <dgm:spPr/>
    </dgm:pt>
    <dgm:pt modelId="{2DE75ECC-971B-4907-B0B5-8673F33F3CC8}" type="pres">
      <dgm:prSet presAssocID="{8A7658CF-D23B-4802-88FC-3347BA51E3A1}" presName="linV" presStyleCnt="0"/>
      <dgm:spPr/>
    </dgm:pt>
    <dgm:pt modelId="{EEBB03C7-0E5A-4371-97D0-D224AAAFEE76}" type="pres">
      <dgm:prSet presAssocID="{8A7658CF-D23B-4802-88FC-3347BA51E3A1}" presName="spVertical1" presStyleCnt="0"/>
      <dgm:spPr/>
    </dgm:pt>
    <dgm:pt modelId="{CD3BD69C-F7DA-4B2B-A997-DFC7EE0EFD87}" type="pres">
      <dgm:prSet presAssocID="{8A7658CF-D23B-4802-88FC-3347BA51E3A1}" presName="parTx" presStyleLbl="revTx" presStyleIdx="0" presStyleCnt="1">
        <dgm:presLayoutVars>
          <dgm:chMax val="0"/>
          <dgm:chPref val="0"/>
          <dgm:bulletEnabled val="1"/>
        </dgm:presLayoutVars>
      </dgm:prSet>
      <dgm:spPr/>
    </dgm:pt>
    <dgm:pt modelId="{6998B876-D06B-4DBD-80FB-63F558081DB3}" type="pres">
      <dgm:prSet presAssocID="{8A7658CF-D23B-4802-88FC-3347BA51E3A1}" presName="spVertical2" presStyleCnt="0"/>
      <dgm:spPr/>
    </dgm:pt>
    <dgm:pt modelId="{19DEE60E-C487-4262-A3A9-E138F66596FF}" type="pres">
      <dgm:prSet presAssocID="{8A7658CF-D23B-4802-88FC-3347BA51E3A1}" presName="spVertical3" presStyleCnt="0"/>
      <dgm:spPr/>
    </dgm:pt>
    <dgm:pt modelId="{55FCA4E5-D1FE-404F-AF22-F4B05AFA89EA}" type="pres">
      <dgm:prSet presAssocID="{7D12452C-2DEE-4AB3-BB84-51151A4F56B8}" presName="padding2" presStyleCnt="0"/>
      <dgm:spPr/>
    </dgm:pt>
    <dgm:pt modelId="{916FC76D-18E1-42DD-8773-064AF383EC7C}" type="pres">
      <dgm:prSet presAssocID="{7D12452C-2DEE-4AB3-BB84-51151A4F56B8}" presName="negArrow" presStyleCnt="0"/>
      <dgm:spPr/>
    </dgm:pt>
    <dgm:pt modelId="{66AA7C4B-C975-4EFF-937C-FDD8DFFCB339}" type="pres">
      <dgm:prSet presAssocID="{7D12452C-2DEE-4AB3-BB84-51151A4F56B8}" presName="backgroundArrow" presStyleLbl="node1" presStyleIdx="0" presStyleCnt="1"/>
      <dgm:spPr/>
    </dgm:pt>
  </dgm:ptLst>
  <dgm:cxnLst>
    <dgm:cxn modelId="{320EBA79-B737-477D-8A80-47B91B9F9C33}" type="presOf" srcId="{7D12452C-2DEE-4AB3-BB84-51151A4F56B8}" destId="{77641D02-FB79-4C64-B332-EBD6FF40692B}" srcOrd="0" destOrd="0" presId="urn:microsoft.com/office/officeart/2005/8/layout/hProcess3"/>
    <dgm:cxn modelId="{B9AA238D-690E-48DD-82F1-CBCD2B04F359}" srcId="{7D12452C-2DEE-4AB3-BB84-51151A4F56B8}" destId="{8A7658CF-D23B-4802-88FC-3347BA51E3A1}" srcOrd="0" destOrd="0" parTransId="{C0983DC6-EAE2-4196-A5E3-50613C871B0B}" sibTransId="{5B5E36C4-C7C1-4BE2-8DFF-21C1A5171CDD}"/>
    <dgm:cxn modelId="{7EF5979B-7186-4527-8F21-78FA89298B7C}" type="presOf" srcId="{8A7658CF-D23B-4802-88FC-3347BA51E3A1}" destId="{CD3BD69C-F7DA-4B2B-A997-DFC7EE0EFD87}" srcOrd="0" destOrd="0" presId="urn:microsoft.com/office/officeart/2005/8/layout/hProcess3"/>
    <dgm:cxn modelId="{838170EF-59DA-47DC-A6F3-809CF447C936}" type="presParOf" srcId="{77641D02-FB79-4C64-B332-EBD6FF40692B}" destId="{20E5A478-8153-43AF-A6AB-DB7D5D55FC23}" srcOrd="0" destOrd="0" presId="urn:microsoft.com/office/officeart/2005/8/layout/hProcess3"/>
    <dgm:cxn modelId="{A3DD917D-2257-4EB4-8CC1-C152923BB880}" type="presParOf" srcId="{77641D02-FB79-4C64-B332-EBD6FF40692B}" destId="{79FAFEED-E548-4BA9-9B49-E7E8B7F9CF37}" srcOrd="1" destOrd="0" presId="urn:microsoft.com/office/officeart/2005/8/layout/hProcess3"/>
    <dgm:cxn modelId="{E862CCDA-4AC5-41B7-9568-F493C91743BB}" type="presParOf" srcId="{79FAFEED-E548-4BA9-9B49-E7E8B7F9CF37}" destId="{81341C3A-C5DA-45DC-B06D-F342D47A7B52}" srcOrd="0" destOrd="0" presId="urn:microsoft.com/office/officeart/2005/8/layout/hProcess3"/>
    <dgm:cxn modelId="{9350F253-9315-4161-BE8A-201135937B45}" type="presParOf" srcId="{79FAFEED-E548-4BA9-9B49-E7E8B7F9CF37}" destId="{2DE75ECC-971B-4907-B0B5-8673F33F3CC8}" srcOrd="1" destOrd="0" presId="urn:microsoft.com/office/officeart/2005/8/layout/hProcess3"/>
    <dgm:cxn modelId="{5E8DF2CF-D8B0-41E9-B490-736D679A78D4}" type="presParOf" srcId="{2DE75ECC-971B-4907-B0B5-8673F33F3CC8}" destId="{EEBB03C7-0E5A-4371-97D0-D224AAAFEE76}" srcOrd="0" destOrd="0" presId="urn:microsoft.com/office/officeart/2005/8/layout/hProcess3"/>
    <dgm:cxn modelId="{9958ABE9-4FF6-4659-854A-D7F0140576AA}" type="presParOf" srcId="{2DE75ECC-971B-4907-B0B5-8673F33F3CC8}" destId="{CD3BD69C-F7DA-4B2B-A997-DFC7EE0EFD87}" srcOrd="1" destOrd="0" presId="urn:microsoft.com/office/officeart/2005/8/layout/hProcess3"/>
    <dgm:cxn modelId="{E4F62D49-83B5-47FB-9F43-7EFD8CB585FD}" type="presParOf" srcId="{2DE75ECC-971B-4907-B0B5-8673F33F3CC8}" destId="{6998B876-D06B-4DBD-80FB-63F558081DB3}" srcOrd="2" destOrd="0" presId="urn:microsoft.com/office/officeart/2005/8/layout/hProcess3"/>
    <dgm:cxn modelId="{D5294E2F-B725-4E09-A7E5-104E29E3E653}" type="presParOf" srcId="{2DE75ECC-971B-4907-B0B5-8673F33F3CC8}" destId="{19DEE60E-C487-4262-A3A9-E138F66596FF}" srcOrd="3" destOrd="0" presId="urn:microsoft.com/office/officeart/2005/8/layout/hProcess3"/>
    <dgm:cxn modelId="{A9C7E45D-34D8-4D0D-B97F-FC8C1BC87039}" type="presParOf" srcId="{79FAFEED-E548-4BA9-9B49-E7E8B7F9CF37}" destId="{55FCA4E5-D1FE-404F-AF22-F4B05AFA89EA}" srcOrd="2" destOrd="0" presId="urn:microsoft.com/office/officeart/2005/8/layout/hProcess3"/>
    <dgm:cxn modelId="{0006F96C-ADF9-4C6D-86E9-5A5EFFB7E3A7}" type="presParOf" srcId="{79FAFEED-E548-4BA9-9B49-E7E8B7F9CF37}" destId="{916FC76D-18E1-42DD-8773-064AF383EC7C}" srcOrd="3" destOrd="0" presId="urn:microsoft.com/office/officeart/2005/8/layout/hProcess3"/>
    <dgm:cxn modelId="{551D1CDF-6B35-410B-8150-C23A4DBB4504}" type="presParOf" srcId="{79FAFEED-E548-4BA9-9B49-E7E8B7F9CF37}" destId="{66AA7C4B-C975-4EFF-937C-FDD8DFFCB339}" srcOrd="4" destOrd="0" presId="urn:microsoft.com/office/officeart/2005/8/layout/hProcess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E2E18-5CF2-4F74-B66D-C40A786CB4DC}">
      <dsp:nvSpPr>
        <dsp:cNvPr id="0" name=""/>
        <dsp:cNvSpPr/>
      </dsp:nvSpPr>
      <dsp:spPr>
        <a:xfrm>
          <a:off x="5909" y="0"/>
          <a:ext cx="2413329" cy="777828"/>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975917-1B20-472A-9EE6-F9F491117E28}">
      <dsp:nvSpPr>
        <dsp:cNvPr id="0" name=""/>
        <dsp:cNvSpPr/>
      </dsp:nvSpPr>
      <dsp:spPr>
        <a:xfrm>
          <a:off x="201266" y="194367"/>
          <a:ext cx="2024462" cy="38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Safety Helmet</a:t>
          </a:r>
        </a:p>
      </dsp:txBody>
      <dsp:txXfrm>
        <a:off x="201266" y="194367"/>
        <a:ext cx="2024462" cy="388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42286-EE6A-4DCC-A3DE-A100CED860C9}">
      <dsp:nvSpPr>
        <dsp:cNvPr id="0" name=""/>
        <dsp:cNvSpPr/>
      </dsp:nvSpPr>
      <dsp:spPr>
        <a:xfrm flipH="1">
          <a:off x="0" y="31592"/>
          <a:ext cx="2425148" cy="1815605"/>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48E24-7311-48F7-AAB1-87E5BC37A880}">
      <dsp:nvSpPr>
        <dsp:cNvPr id="0" name=""/>
        <dsp:cNvSpPr/>
      </dsp:nvSpPr>
      <dsp:spPr>
        <a:xfrm>
          <a:off x="226103" y="420757"/>
          <a:ext cx="1987010" cy="92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Safety Glasses and Ear Muffs</a:t>
          </a:r>
        </a:p>
      </dsp:txBody>
      <dsp:txXfrm>
        <a:off x="226103" y="420757"/>
        <a:ext cx="1987010" cy="920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4E8F1-7D22-4515-9472-7B94900169D8}">
      <dsp:nvSpPr>
        <dsp:cNvPr id="0" name=""/>
        <dsp:cNvSpPr/>
      </dsp:nvSpPr>
      <dsp:spPr>
        <a:xfrm>
          <a:off x="0" y="0"/>
          <a:ext cx="2447233" cy="122400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AB29BE-393F-4D35-A468-433C153B3242}">
      <dsp:nvSpPr>
        <dsp:cNvPr id="0" name=""/>
        <dsp:cNvSpPr/>
      </dsp:nvSpPr>
      <dsp:spPr>
        <a:xfrm>
          <a:off x="0" y="329704"/>
          <a:ext cx="2005105"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Respirator</a:t>
          </a:r>
        </a:p>
      </dsp:txBody>
      <dsp:txXfrm>
        <a:off x="0" y="329704"/>
        <a:ext cx="2005105" cy="61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3756B-B2E1-4253-950E-2210C75D4668}">
      <dsp:nvSpPr>
        <dsp:cNvPr id="0" name=""/>
        <dsp:cNvSpPr/>
      </dsp:nvSpPr>
      <dsp:spPr>
        <a:xfrm flipH="1">
          <a:off x="0" y="147774"/>
          <a:ext cx="3702571" cy="88616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2D4CCF-8E63-4958-B6C5-79A00D00E317}">
      <dsp:nvSpPr>
        <dsp:cNvPr id="0" name=""/>
        <dsp:cNvSpPr/>
      </dsp:nvSpPr>
      <dsp:spPr>
        <a:xfrm>
          <a:off x="513718" y="388251"/>
          <a:ext cx="3084271" cy="44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Safety Gloves and High Visibility Suit</a:t>
          </a:r>
        </a:p>
      </dsp:txBody>
      <dsp:txXfrm>
        <a:off x="513718" y="388251"/>
        <a:ext cx="3084271" cy="443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A7C4B-C975-4EFF-937C-FDD8DFFCB339}">
      <dsp:nvSpPr>
        <dsp:cNvPr id="0" name=""/>
        <dsp:cNvSpPr/>
      </dsp:nvSpPr>
      <dsp:spPr>
        <a:xfrm>
          <a:off x="0" y="29445"/>
          <a:ext cx="2871303" cy="122400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BD69C-F7DA-4B2B-A997-DFC7EE0EFD87}">
      <dsp:nvSpPr>
        <dsp:cNvPr id="0" name=""/>
        <dsp:cNvSpPr/>
      </dsp:nvSpPr>
      <dsp:spPr>
        <a:xfrm>
          <a:off x="231610" y="335445"/>
          <a:ext cx="2352561"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Safety Boots</a:t>
          </a:r>
        </a:p>
      </dsp:txBody>
      <dsp:txXfrm>
        <a:off x="231610" y="335445"/>
        <a:ext cx="2352561"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BBBB3-44A2-4D0A-ACB7-D5206FFC5CE8}"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44B69-5393-40D9-922B-51CCD9D4BB83}" type="slidenum">
              <a:rPr lang="en-US" smtClean="0"/>
              <a:t>‹#›</a:t>
            </a:fld>
            <a:endParaRPr lang="en-US"/>
          </a:p>
        </p:txBody>
      </p:sp>
    </p:spTree>
    <p:extLst>
      <p:ext uri="{BB962C8B-B14F-4D97-AF65-F5344CB8AC3E}">
        <p14:creationId xmlns:p14="http://schemas.microsoft.com/office/powerpoint/2010/main" val="21896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3662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3544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35828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smtClean="0"/>
              <a:t>9/27/2018</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77777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751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76894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4224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2926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613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4709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smtClean="0"/>
              <a:pPr/>
              <a:t>9/27/2018</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97550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9/27/2018</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535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microsoft.com/office/2007/relationships/hdphoto" Target="../media/hdphoto17.wdp"/><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20.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6.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FCDD-3E9B-4036-8D7D-FC205895C4B2}"/>
              </a:ext>
            </a:extLst>
          </p:cNvPr>
          <p:cNvSpPr>
            <a:spLocks noGrp="1"/>
          </p:cNvSpPr>
          <p:nvPr>
            <p:ph type="ctrTitle"/>
          </p:nvPr>
        </p:nvSpPr>
        <p:spPr/>
        <p:txBody>
          <a:bodyPr/>
          <a:lstStyle/>
          <a:p>
            <a:r>
              <a:rPr lang="en-US" dirty="0"/>
              <a:t>Preparing for Work with PPE</a:t>
            </a:r>
          </a:p>
        </p:txBody>
      </p:sp>
      <p:sp>
        <p:nvSpPr>
          <p:cNvPr id="3" name="Subtitle 2">
            <a:extLst>
              <a:ext uri="{FF2B5EF4-FFF2-40B4-BE49-F238E27FC236}">
                <a16:creationId xmlns:a16="http://schemas.microsoft.com/office/drawing/2014/main" id="{B22D9F07-583C-4425-8B8E-B8A873AF492B}"/>
              </a:ext>
            </a:extLst>
          </p:cNvPr>
          <p:cNvSpPr>
            <a:spLocks noGrp="1"/>
          </p:cNvSpPr>
          <p:nvPr>
            <p:ph type="subTitle" idx="1"/>
          </p:nvPr>
        </p:nvSpPr>
        <p:spPr/>
        <p:txBody>
          <a:bodyPr/>
          <a:lstStyle/>
          <a:p>
            <a:r>
              <a:rPr lang="en-US" dirty="0"/>
              <a:t>By Edgar Flores</a:t>
            </a:r>
          </a:p>
        </p:txBody>
      </p:sp>
      <p:pic>
        <p:nvPicPr>
          <p:cNvPr id="5" name="Picture 4">
            <a:extLst>
              <a:ext uri="{FF2B5EF4-FFF2-40B4-BE49-F238E27FC236}">
                <a16:creationId xmlns:a16="http://schemas.microsoft.com/office/drawing/2014/main" id="{24110352-7E20-4B1E-ADB4-4FBA35BF8C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261" b="98696" l="9646" r="89988">
                        <a14:foregroundMark x1="49817" y1="8261" x2="55922" y2="8261"/>
                        <a14:foregroundMark x1="43590" y1="89348" x2="46642" y2="90870"/>
                        <a14:foregroundMark x1="44078" y1="98696" x2="44078" y2="98696"/>
                        <a14:foregroundMark x1="32845" y1="98478" x2="32845" y2="98478"/>
                      </a14:backgroundRemoval>
                    </a14:imgEffect>
                  </a14:imgLayer>
                </a14:imgProps>
              </a:ext>
            </a:extLst>
          </a:blip>
          <a:stretch>
            <a:fillRect/>
          </a:stretch>
        </p:blipFill>
        <p:spPr>
          <a:xfrm>
            <a:off x="6873675" y="2766789"/>
            <a:ext cx="6047787" cy="3396804"/>
          </a:xfrm>
          <a:prstGeom prst="rect">
            <a:avLst/>
          </a:prstGeom>
        </p:spPr>
      </p:pic>
    </p:spTree>
    <p:extLst>
      <p:ext uri="{BB962C8B-B14F-4D97-AF65-F5344CB8AC3E}">
        <p14:creationId xmlns:p14="http://schemas.microsoft.com/office/powerpoint/2010/main" val="142985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5E6E-9529-4921-92D7-9A5FBDE72BD9}"/>
              </a:ext>
            </a:extLst>
          </p:cNvPr>
          <p:cNvSpPr>
            <a:spLocks noGrp="1"/>
          </p:cNvSpPr>
          <p:nvPr>
            <p:ph type="title"/>
          </p:nvPr>
        </p:nvSpPr>
        <p:spPr/>
        <p:txBody>
          <a:bodyPr/>
          <a:lstStyle/>
          <a:p>
            <a:r>
              <a:rPr lang="en-US" dirty="0"/>
              <a:t>Looks like our Engineer’s PPE is ready for work</a:t>
            </a:r>
          </a:p>
        </p:txBody>
      </p:sp>
      <p:pic>
        <p:nvPicPr>
          <p:cNvPr id="5" name="Content Placeholder 4">
            <a:extLst>
              <a:ext uri="{FF2B5EF4-FFF2-40B4-BE49-F238E27FC236}">
                <a16:creationId xmlns:a16="http://schemas.microsoft.com/office/drawing/2014/main" id="{B44248EB-91DC-493A-B865-18CF982F7870}"/>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10000" b="90000" l="10000" r="90000">
                        <a14:foregroundMark x1="34400" y1="28900" x2="34400" y2="28900"/>
                        <a14:foregroundMark x1="35500" y1="27700" x2="35500" y2="27700"/>
                        <a14:foregroundMark x1="55800" y1="27400" x2="55800" y2="27400"/>
                        <a14:backgroundMark x1="55400" y1="52900" x2="55400" y2="52900"/>
                        <a14:backgroundMark x1="44100" y1="55800" x2="44100" y2="55800"/>
                        <a14:backgroundMark x1="55400" y1="52800" x2="55400" y2="52800"/>
                        <a14:backgroundMark x1="55400" y1="52500" x2="55400" y2="52500"/>
                        <a14:backgroundMark x1="52300" y1="40500" x2="52300" y2="40500"/>
                        <a14:backgroundMark x1="56200" y1="29200" x2="56200" y2="29200"/>
                        <a14:backgroundMark x1="36500" y1="29100" x2="36500" y2="29100"/>
                      </a14:backgroundRemoval>
                    </a14:imgEffect>
                  </a14:imgLayer>
                </a14:imgProps>
              </a:ext>
            </a:extLst>
          </a:blip>
          <a:srcRect l="32939" t="16807" r="40947" b="33477"/>
          <a:stretch/>
        </p:blipFill>
        <p:spPr>
          <a:xfrm>
            <a:off x="4479233" y="1766108"/>
            <a:ext cx="2517913" cy="4793719"/>
          </a:xfrm>
        </p:spPr>
      </p:pic>
      <p:graphicFrame>
        <p:nvGraphicFramePr>
          <p:cNvPr id="6" name="Diagram 5">
            <a:extLst>
              <a:ext uri="{FF2B5EF4-FFF2-40B4-BE49-F238E27FC236}">
                <a16:creationId xmlns:a16="http://schemas.microsoft.com/office/drawing/2014/main" id="{084B4341-4FC0-4D7A-9904-2E19AA9D558B}"/>
              </a:ext>
            </a:extLst>
          </p:cNvPr>
          <p:cNvGraphicFramePr/>
          <p:nvPr>
            <p:extLst>
              <p:ext uri="{D42A27DB-BD31-4B8C-83A1-F6EECF244321}">
                <p14:modId xmlns:p14="http://schemas.microsoft.com/office/powerpoint/2010/main" val="329140618"/>
              </p:ext>
            </p:extLst>
          </p:nvPr>
        </p:nvGraphicFramePr>
        <p:xfrm>
          <a:off x="2266122" y="1766108"/>
          <a:ext cx="2425148" cy="777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514A324A-FBC9-480E-B0F7-7AA2E9DAB121}"/>
              </a:ext>
            </a:extLst>
          </p:cNvPr>
          <p:cNvGraphicFramePr/>
          <p:nvPr>
            <p:extLst>
              <p:ext uri="{D42A27DB-BD31-4B8C-83A1-F6EECF244321}">
                <p14:modId xmlns:p14="http://schemas.microsoft.com/office/powerpoint/2010/main" val="2583643465"/>
              </p:ext>
            </p:extLst>
          </p:nvPr>
        </p:nvGraphicFramePr>
        <p:xfrm>
          <a:off x="6904381" y="2155022"/>
          <a:ext cx="2425148" cy="18471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807C4BCD-5475-4764-ADA2-6AEC01BE6B5D}"/>
              </a:ext>
            </a:extLst>
          </p:cNvPr>
          <p:cNvGraphicFramePr/>
          <p:nvPr>
            <p:extLst>
              <p:ext uri="{D42A27DB-BD31-4B8C-83A1-F6EECF244321}">
                <p14:modId xmlns:p14="http://schemas.microsoft.com/office/powerpoint/2010/main" val="2359480273"/>
              </p:ext>
            </p:extLst>
          </p:nvPr>
        </p:nvGraphicFramePr>
        <p:xfrm>
          <a:off x="2456070" y="3180585"/>
          <a:ext cx="2447233" cy="127140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 8">
            <a:extLst>
              <a:ext uri="{FF2B5EF4-FFF2-40B4-BE49-F238E27FC236}">
                <a16:creationId xmlns:a16="http://schemas.microsoft.com/office/drawing/2014/main" id="{1580D45D-2F4E-4D2D-AF48-B69CCE15A498}"/>
              </a:ext>
            </a:extLst>
          </p:cNvPr>
          <p:cNvGraphicFramePr/>
          <p:nvPr>
            <p:extLst>
              <p:ext uri="{D42A27DB-BD31-4B8C-83A1-F6EECF244321}">
                <p14:modId xmlns:p14="http://schemas.microsoft.com/office/powerpoint/2010/main" val="4262342745"/>
              </p:ext>
            </p:extLst>
          </p:nvPr>
        </p:nvGraphicFramePr>
        <p:xfrm>
          <a:off x="6811616" y="3998132"/>
          <a:ext cx="3706191" cy="128289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0" name="Diagram 9">
            <a:extLst>
              <a:ext uri="{FF2B5EF4-FFF2-40B4-BE49-F238E27FC236}">
                <a16:creationId xmlns:a16="http://schemas.microsoft.com/office/drawing/2014/main" id="{F560B4A1-7D89-4D88-99FE-BCBC115909EA}"/>
              </a:ext>
            </a:extLst>
          </p:cNvPr>
          <p:cNvGraphicFramePr/>
          <p:nvPr>
            <p:extLst>
              <p:ext uri="{D42A27DB-BD31-4B8C-83A1-F6EECF244321}">
                <p14:modId xmlns:p14="http://schemas.microsoft.com/office/powerpoint/2010/main" val="2305568112"/>
              </p:ext>
            </p:extLst>
          </p:nvPr>
        </p:nvGraphicFramePr>
        <p:xfrm>
          <a:off x="2043044" y="5281023"/>
          <a:ext cx="2871303" cy="128289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31176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606C-5F7F-4052-8112-60872F58618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D491CD4-059C-4F7C-B993-B1E51629A9D5}"/>
              </a:ext>
            </a:extLst>
          </p:cNvPr>
          <p:cNvSpPr>
            <a:spLocks noGrp="1"/>
          </p:cNvSpPr>
          <p:nvPr>
            <p:ph idx="1"/>
          </p:nvPr>
        </p:nvSpPr>
        <p:spPr/>
        <p:txBody>
          <a:bodyPr/>
          <a:lstStyle/>
          <a:p>
            <a:r>
              <a:rPr lang="en-US" dirty="0"/>
              <a:t>For someone who works in an engineering based job that involves a lot of physical and dangerous work, special equipment is required in order to prevent accidents. This we call “PPE” meaning “Personal Protective Equipment”</a:t>
            </a:r>
          </a:p>
        </p:txBody>
      </p:sp>
      <p:pic>
        <p:nvPicPr>
          <p:cNvPr id="5" name="Picture 4" descr="A picture containing furniture&#10;&#10;Description generated with high confidence">
            <a:extLst>
              <a:ext uri="{FF2B5EF4-FFF2-40B4-BE49-F238E27FC236}">
                <a16:creationId xmlns:a16="http://schemas.microsoft.com/office/drawing/2014/main" id="{8FDFD141-0F8D-4FE1-8631-3ADB5B5FB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7609" l="9646" r="89988">
                        <a14:foregroundMark x1="30281" y1="26739" x2="30281" y2="26739"/>
                        <a14:foregroundMark x1="33822" y1="17391" x2="33822" y2="17391"/>
                        <a14:foregroundMark x1="36386" y1="15000" x2="36386" y2="15000"/>
                        <a14:foregroundMark x1="30281" y1="26739" x2="30281" y2="26739"/>
                        <a14:foregroundMark x1="30647" y1="26087" x2="30647" y2="26087"/>
                        <a14:foregroundMark x1="30525" y1="45217" x2="30525" y2="45217"/>
                        <a14:foregroundMark x1="27106" y1="55870" x2="27106" y2="55870"/>
                        <a14:foregroundMark x1="17582" y1="49565" x2="17582" y2="49565"/>
                        <a14:foregroundMark x1="16484" y1="50652" x2="16484" y2="50652"/>
                        <a14:foregroundMark x1="20635" y1="48043" x2="20635" y2="48043"/>
                        <a14:foregroundMark x1="23443" y1="46739" x2="23443" y2="46739"/>
                        <a14:foregroundMark x1="16361" y1="52826" x2="16361" y2="52826"/>
                        <a14:foregroundMark x1="17705" y1="55870" x2="17705" y2="55870"/>
                        <a14:foregroundMark x1="27961" y1="77391" x2="27961" y2="77391"/>
                        <a14:foregroundMark x1="27717" y1="80217" x2="27717" y2="80217"/>
                        <a14:foregroundMark x1="27595" y1="83261" x2="27595" y2="83261"/>
                        <a14:foregroundMark x1="27595" y1="88478" x2="27595" y2="88478"/>
                        <a14:foregroundMark x1="27595" y1="91739" x2="27595" y2="91739"/>
                        <a14:foregroundMark x1="27350" y1="93261" x2="27350" y2="93261"/>
                        <a14:foregroundMark x1="27717" y1="97174" x2="27717" y2="97174"/>
                        <a14:foregroundMark x1="33578" y1="81739" x2="33578" y2="81739"/>
                        <a14:foregroundMark x1="31990" y1="86957" x2="31990" y2="86957"/>
                        <a14:foregroundMark x1="29426" y1="89783" x2="29426" y2="89783"/>
                        <a14:foregroundMark x1="30769" y1="88696" x2="30769" y2="88696"/>
                        <a14:foregroundMark x1="30159" y1="33478" x2="30159" y2="33478"/>
                        <a14:foregroundMark x1="30281" y1="28043" x2="30281" y2="28043"/>
                        <a14:foregroundMark x1="30281" y1="26087" x2="30281" y2="26087"/>
                        <a14:foregroundMark x1="49206" y1="32609" x2="49206" y2="32609"/>
                        <a14:foregroundMark x1="47131" y1="46522" x2="47131" y2="46522"/>
                        <a14:foregroundMark x1="27350" y1="45217" x2="27350" y2="45217"/>
                        <a14:foregroundMark x1="18926" y1="57391" x2="18926" y2="57391"/>
                        <a14:foregroundMark x1="21978" y1="60652" x2="21978" y2="60652"/>
                        <a14:foregroundMark x1="47741" y1="45870" x2="47741" y2="45870"/>
                        <a14:foregroundMark x1="50061" y1="46522" x2="50061" y2="46522"/>
                        <a14:foregroundMark x1="51648" y1="46522" x2="51648" y2="46522"/>
                        <a14:foregroundMark x1="53724" y1="46739" x2="53724" y2="46739"/>
                        <a14:foregroundMark x1="62515" y1="41304" x2="62515" y2="41304"/>
                        <a14:foregroundMark x1="62515" y1="39783" x2="62515" y2="39783"/>
                        <a14:foregroundMark x1="62515" y1="42609" x2="62515" y2="42609"/>
                        <a14:foregroundMark x1="62271" y1="44130" x2="62271" y2="44130"/>
                        <a14:foregroundMark x1="61416" y1="46522" x2="61416" y2="46522"/>
                        <a14:foregroundMark x1="59341" y1="46957" x2="59341" y2="46957"/>
                        <a14:foregroundMark x1="57143" y1="46957" x2="57143" y2="46957"/>
                        <a14:foregroundMark x1="33700" y1="81304" x2="33700" y2="81304"/>
                        <a14:foregroundMark x1="34066" y1="79130" x2="34066" y2="79130"/>
                        <a14:foregroundMark x1="33578" y1="82826" x2="33578" y2="82826"/>
                        <a14:foregroundMark x1="31502" y1="87826" x2="31502" y2="87826"/>
                        <a14:foregroundMark x1="25519" y1="93261" x2="25519" y2="93261"/>
                        <a14:foregroundMark x1="26618" y1="92391" x2="26618" y2="92391"/>
                        <a14:foregroundMark x1="27595" y1="94130" x2="27595" y2="94130"/>
                        <a14:foregroundMark x1="27961" y1="96739" x2="27961" y2="96739"/>
                        <a14:foregroundMark x1="27961" y1="94783" x2="27961" y2="94783"/>
                        <a14:foregroundMark x1="27717" y1="94130" x2="27717" y2="94130"/>
                        <a14:foregroundMark x1="27717" y1="93043" x2="27717" y2="93043"/>
                        <a14:foregroundMark x1="28083" y1="97609" x2="28083" y2="97609"/>
                        <a14:foregroundMark x1="27961" y1="97609" x2="27961" y2="97609"/>
                        <a14:foregroundMark x1="27595" y1="93043" x2="27595" y2="93043"/>
                        <a14:foregroundMark x1="27595" y1="93913" x2="27595" y2="93913"/>
                        <a14:foregroundMark x1="24908" y1="93696" x2="24908" y2="93696"/>
                        <a14:foregroundMark x1="24176" y1="94565" x2="24176" y2="94565"/>
                        <a14:foregroundMark x1="27595" y1="93043" x2="27595" y2="93043"/>
                        <a14:foregroundMark x1="27350" y1="93043" x2="27350" y2="93043"/>
                        <a14:foregroundMark x1="27595" y1="93696" x2="27595" y2="93696"/>
                        <a14:foregroundMark x1="27350" y1="92609" x2="27350" y2="92609"/>
                        <a14:foregroundMark x1="27350" y1="93696" x2="27350" y2="93696"/>
                        <a14:foregroundMark x1="27595" y1="93696" x2="27595" y2="93696"/>
                        <a14:foregroundMark x1="27595" y1="92609" x2="27595" y2="92609"/>
                        <a14:backgroundMark x1="30159" y1="26087" x2="30159" y2="26087"/>
                        <a14:backgroundMark x1="47131" y1="46739" x2="47131" y2="46739"/>
                        <a14:backgroundMark x1="29304" y1="89783" x2="29304" y2="89783"/>
                        <a14:backgroundMark x1="27228" y1="93261" x2="27228" y2="93261"/>
                        <a14:backgroundMark x1="27595" y1="97609" x2="27595" y2="97609"/>
                        <a14:backgroundMark x1="27595" y1="97609" x2="27595" y2="97609"/>
                        <a14:backgroundMark x1="27961" y1="96957" x2="27961" y2="96957"/>
                        <a14:backgroundMark x1="27595" y1="96957" x2="27595" y2="96957"/>
                        <a14:backgroundMark x1="27717" y1="97174" x2="27717" y2="97174"/>
                        <a14:backgroundMark x1="27595" y1="93696" x2="27595" y2="93696"/>
                        <a14:backgroundMark x1="27595" y1="93696" x2="27595" y2="93696"/>
                        <a14:backgroundMark x1="27228" y1="93696" x2="27228" y2="93696"/>
                        <a14:backgroundMark x1="27228" y1="93043" x2="27228" y2="93043"/>
                        <a14:backgroundMark x1="27595" y1="93043" x2="27595" y2="93043"/>
                        <a14:backgroundMark x1="27595" y1="93043" x2="27595" y2="93043"/>
                        <a14:backgroundMark x1="27595" y1="93043" x2="27595" y2="93043"/>
                        <a14:backgroundMark x1="27595" y1="93043" x2="27595" y2="93043"/>
                        <a14:backgroundMark x1="27350" y1="93696" x2="27350" y2="93696"/>
                        <a14:backgroundMark x1="27228" y1="93261" x2="27228" y2="93261"/>
                        <a14:backgroundMark x1="27595" y1="93261" x2="27595" y2="93261"/>
                        <a14:backgroundMark x1="27595" y1="92609" x2="27595" y2="92609"/>
                        <a14:backgroundMark x1="27595" y1="92609" x2="27595" y2="92609"/>
                        <a14:backgroundMark x1="27350" y1="93043" x2="27350" y2="93043"/>
                        <a14:backgroundMark x1="27228" y1="93043" x2="27228" y2="93043"/>
                        <a14:backgroundMark x1="27350" y1="93043" x2="27350" y2="93043"/>
                        <a14:backgroundMark x1="27350" y1="93043" x2="27350" y2="93043"/>
                        <a14:backgroundMark x1="27350" y1="93043" x2="27350" y2="93043"/>
                        <a14:backgroundMark x1="33333" y1="81522" x2="33333" y2="81522"/>
                        <a14:backgroundMark x1="33578" y1="81522" x2="33578" y2="81522"/>
                        <a14:backgroundMark x1="31868" y1="86957" x2="31868" y2="86957"/>
                        <a14:backgroundMark x1="27595" y1="93696" x2="27595" y2="93696"/>
                        <a14:backgroundMark x1="27595" y1="93696" x2="27595" y2="93696"/>
                        <a14:backgroundMark x1="27595" y1="93043" x2="27595" y2="93043"/>
                        <a14:backgroundMark x1="27595" y1="93043" x2="27595" y2="93043"/>
                        <a14:backgroundMark x1="27595" y1="93043" x2="27595" y2="93043"/>
                        <a14:backgroundMark x1="27595" y1="93043" x2="27595" y2="93043"/>
                        <a14:backgroundMark x1="27595" y1="93261" x2="27595" y2="93261"/>
                        <a14:backgroundMark x1="27350" y1="93696" x2="27350" y2="93696"/>
                        <a14:backgroundMark x1="27106" y1="93043" x2="27106" y2="93043"/>
                        <a14:backgroundMark x1="27228" y1="93043" x2="27228" y2="93043"/>
                        <a14:backgroundMark x1="27228" y1="93043" x2="27228" y2="93043"/>
                        <a14:backgroundMark x1="27228" y1="93043" x2="27228" y2="93043"/>
                        <a14:backgroundMark x1="27350" y1="93043" x2="27350" y2="93043"/>
                        <a14:backgroundMark x1="27350" y1="93043" x2="27350" y2="93043"/>
                        <a14:backgroundMark x1="53602" y1="46087" x2="53602" y2="46087"/>
                        <a14:backgroundMark x1="61905" y1="43696" x2="61905" y2="43696"/>
                      </a14:backgroundRemoval>
                    </a14:imgEffect>
                  </a14:imgLayer>
                </a14:imgProps>
              </a:ext>
            </a:extLst>
          </a:blip>
          <a:stretch>
            <a:fillRect/>
          </a:stretch>
        </p:blipFill>
        <p:spPr>
          <a:xfrm>
            <a:off x="1333577" y="4094920"/>
            <a:ext cx="3701860" cy="2079189"/>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E0D7C413-9F58-406C-ACAF-1D3AF98A3F6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46" b="89831" l="3711" r="97168">
                        <a14:foregroundMark x1="3711" y1="37288" x2="3711" y2="37288"/>
                        <a14:foregroundMark x1="5859" y1="33475" x2="5859" y2="33475"/>
                        <a14:foregroundMark x1="7031" y1="49153" x2="7031" y2="49153"/>
                        <a14:foregroundMark x1="9375" y1="64831" x2="9375" y2="64831"/>
                        <a14:foregroundMark x1="13574" y1="51271" x2="13574" y2="51271"/>
                        <a14:foregroundMark x1="17969" y1="49153" x2="17969" y2="49153"/>
                        <a14:foregroundMark x1="22168" y1="46186" x2="22168" y2="46186"/>
                        <a14:foregroundMark x1="34668" y1="43220" x2="34668" y2="43220"/>
                        <a14:foregroundMark x1="38867" y1="44068" x2="38867" y2="44068"/>
                        <a14:foregroundMark x1="47852" y1="40678" x2="47852" y2="40678"/>
                        <a14:foregroundMark x1="49707" y1="30508" x2="49707" y2="30508"/>
                        <a14:foregroundMark x1="49316" y1="48305" x2="49316" y2="48305"/>
                        <a14:foregroundMark x1="49707" y1="63559" x2="49707" y2="63559"/>
                        <a14:foregroundMark x1="55469" y1="36441" x2="55469" y2="36441"/>
                        <a14:foregroundMark x1="57617" y1="31356" x2="57617" y2="31356"/>
                        <a14:foregroundMark x1="57520" y1="47881" x2="57520" y2="47881"/>
                        <a14:foregroundMark x1="57324" y1="63559" x2="57324" y2="63559"/>
                        <a14:foregroundMark x1="63184" y1="53814" x2="63184" y2="53814"/>
                        <a14:foregroundMark x1="65723" y1="43644" x2="65723" y2="43644"/>
                        <a14:foregroundMark x1="70215" y1="52966" x2="70215" y2="52966"/>
                        <a14:foregroundMark x1="76660" y1="19915" x2="76660" y2="19915"/>
                        <a14:foregroundMark x1="76758" y1="33475" x2="76758" y2="33475"/>
                        <a14:foregroundMark x1="81641" y1="37712" x2="81641" y2="37712"/>
                        <a14:foregroundMark x1="86914" y1="60169" x2="86914" y2="60169"/>
                        <a14:foregroundMark x1="89160" y1="36017" x2="89160" y2="36017"/>
                        <a14:foregroundMark x1="92383" y1="46186" x2="92383" y2="46186"/>
                        <a14:foregroundMark x1="97168" y1="66102" x2="97168" y2="66102"/>
                        <a14:foregroundMark x1="78125" y1="34322" x2="78125" y2="34322"/>
                        <a14:foregroundMark x1="77734" y1="31780" x2="77734" y2="31780"/>
                        <a14:foregroundMark x1="77734" y1="30508" x2="77734" y2="30508"/>
                        <a14:foregroundMark x1="75977" y1="31356" x2="75977" y2="31356"/>
                        <a14:foregroundMark x1="83984" y1="36441" x2="83984" y2="36441"/>
                        <a14:foregroundMark x1="85156" y1="47034" x2="85156" y2="47034"/>
                        <a14:foregroundMark x1="83105" y1="29661" x2="83105" y2="29661"/>
                        <a14:foregroundMark x1="28906" y1="30508" x2="28906" y2="30508"/>
                        <a14:foregroundMark x1="63544" y1="66102" x2="63184" y2="66102"/>
                        <a14:foregroundMark x1="52539" y1="31780" x2="52539" y2="31780"/>
                        <a14:foregroundMark x1="51660" y1="47034" x2="51660" y2="47034"/>
                        <a14:foregroundMark x1="52539" y1="63559" x2="52539" y2="63559"/>
                        <a14:foregroundMark x1="58691" y1="47034" x2="58691" y2="47034"/>
                        <a14:foregroundMark x1="59668" y1="31780" x2="59668" y2="31780"/>
                        <a14:backgroundMark x1="63184" y1="67797" x2="63184" y2="67797"/>
                        <a14:backgroundMark x1="64355" y1="67373" x2="64355" y2="67373"/>
                        <a14:backgroundMark x1="64551" y1="67373" x2="64551" y2="67373"/>
                        <a14:backgroundMark x1="64648" y1="67797" x2="64844" y2="70339"/>
                        <a14:backgroundMark x1="64844" y1="70339" x2="64844" y2="70339"/>
                        <a14:backgroundMark x1="65039" y1="70339" x2="65527" y2="70339"/>
                        <a14:backgroundMark x1="65625" y1="70339" x2="65625" y2="70339"/>
                        <a14:backgroundMark x1="64648" y1="68220" x2="64648" y2="68220"/>
                        <a14:backgroundMark x1="63421" y1="67716" x2="62598" y2="66525"/>
                        <a14:backgroundMark x1="63477" y1="66525" x2="64941" y2="67373"/>
                        <a14:backgroundMark x1="66992" y1="37712" x2="66992" y2="37712"/>
                      </a14:backgroundRemoval>
                    </a14:imgEffect>
                  </a14:imgLayer>
                </a14:imgProps>
              </a:ext>
            </a:extLst>
          </a:blip>
          <a:stretch>
            <a:fillRect/>
          </a:stretch>
        </p:blipFill>
        <p:spPr>
          <a:xfrm>
            <a:off x="3485322" y="3345060"/>
            <a:ext cx="7580243" cy="3318373"/>
          </a:xfrm>
          <a:prstGeom prst="rect">
            <a:avLst/>
          </a:prstGeom>
        </p:spPr>
      </p:pic>
    </p:spTree>
    <p:extLst>
      <p:ext uri="{BB962C8B-B14F-4D97-AF65-F5344CB8AC3E}">
        <p14:creationId xmlns:p14="http://schemas.microsoft.com/office/powerpoint/2010/main" val="53642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F2A7-DFA9-49B2-8002-B11F0814C004}"/>
              </a:ext>
            </a:extLst>
          </p:cNvPr>
          <p:cNvSpPr>
            <a:spLocks noGrp="1"/>
          </p:cNvSpPr>
          <p:nvPr>
            <p:ph type="title"/>
          </p:nvPr>
        </p:nvSpPr>
        <p:spPr/>
        <p:txBody>
          <a:bodyPr/>
          <a:lstStyle/>
          <a:p>
            <a:r>
              <a:rPr lang="en-US" dirty="0"/>
              <a:t>Hearing Protection</a:t>
            </a:r>
          </a:p>
        </p:txBody>
      </p:sp>
      <p:sp>
        <p:nvSpPr>
          <p:cNvPr id="3" name="Content Placeholder 2">
            <a:extLst>
              <a:ext uri="{FF2B5EF4-FFF2-40B4-BE49-F238E27FC236}">
                <a16:creationId xmlns:a16="http://schemas.microsoft.com/office/drawing/2014/main" id="{FA0B4FB2-7A00-4A18-967F-9C40DCE31AB8}"/>
              </a:ext>
            </a:extLst>
          </p:cNvPr>
          <p:cNvSpPr>
            <a:spLocks noGrp="1"/>
          </p:cNvSpPr>
          <p:nvPr>
            <p:ph idx="1"/>
          </p:nvPr>
        </p:nvSpPr>
        <p:spPr/>
        <p:txBody>
          <a:bodyPr>
            <a:normAutofit/>
          </a:bodyPr>
          <a:lstStyle/>
          <a:p>
            <a:r>
              <a:rPr lang="en-US" sz="1600" dirty="0"/>
              <a:t>Workers exposed to excessive noise must use appropriate PPE. Hearing protection is part of a hearing conservation program, which is required when noise exposure exceeds the action level [85 decibels on the A scale (</a:t>
            </a:r>
            <a:r>
              <a:rPr lang="en-US" sz="1600" dirty="0" err="1"/>
              <a:t>dBA</a:t>
            </a:r>
            <a:r>
              <a:rPr lang="en-US" sz="1600" dirty="0"/>
              <a:t>)]</a:t>
            </a:r>
          </a:p>
        </p:txBody>
      </p:sp>
      <p:pic>
        <p:nvPicPr>
          <p:cNvPr id="5" name="Picture 4">
            <a:extLst>
              <a:ext uri="{FF2B5EF4-FFF2-40B4-BE49-F238E27FC236}">
                <a16:creationId xmlns:a16="http://schemas.microsoft.com/office/drawing/2014/main" id="{B07699B2-6E0D-4A94-9C43-6A638A9284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439" y1="19207" x2="37239" y2="16159"/>
                        <a14:foregroundMark x1="37239" y1="16159" x2="40023" y2="20122"/>
                        <a14:foregroundMark x1="40023" y1="20122" x2="41067" y2="23171"/>
                        <a14:foregroundMark x1="36775" y1="16159" x2="33875" y2="16159"/>
                        <a14:foregroundMark x1="33875" y1="16159" x2="32367" y2="17683"/>
                        <a14:foregroundMark x1="34571" y1="42378" x2="39443" y2="42378"/>
                        <a14:foregroundMark x1="40719" y1="56098" x2="41183" y2="57317"/>
                        <a14:foregroundMark x1="39327" y1="52439" x2="40719" y2="56098"/>
                        <a14:foregroundMark x1="42614" y1="67073" x2="43271" y2="71037"/>
                        <a14:foregroundMark x1="42462" y1="66159" x2="42614" y2="67073"/>
                        <a14:foregroundMark x1="42310" y1="65244" x2="42462" y2="66159"/>
                        <a14:foregroundMark x1="42259" y1="64939" x2="42310" y2="65244"/>
                        <a14:foregroundMark x1="42208" y1="64634" x2="42259" y2="64939"/>
                        <a14:foregroundMark x1="42006" y1="63415" x2="42208" y2="64634"/>
                        <a14:foregroundMark x1="41956" y1="63110" x2="42006" y2="63415"/>
                        <a14:foregroundMark x1="41804" y1="62195" x2="41956" y2="63110"/>
                        <a14:foregroundMark x1="41602" y1="60976" x2="41804" y2="62195"/>
                        <a14:foregroundMark x1="41552" y1="60671" x2="41602" y2="60976"/>
                        <a14:foregroundMark x1="41501" y1="60366" x2="41552" y2="60671"/>
                        <a14:foregroundMark x1="41400" y1="59756" x2="41501" y2="60366"/>
                        <a14:foregroundMark x1="41299" y1="59146" x2="41400" y2="59756"/>
                        <a14:foregroundMark x1="48814" y1="76829" x2="48724" y2="78963"/>
                        <a14:foregroundMark x1="48904" y1="74695" x2="48814" y2="76829"/>
                        <a14:foregroundMark x1="49072" y1="70732" x2="48904" y2="74695"/>
                        <a14:foregroundMark x1="49170" y1="83841" x2="49420" y2="86585"/>
                        <a14:foregroundMark x1="49087" y1="82927" x2="49170" y2="83841"/>
                        <a14:foregroundMark x1="49031" y1="82317" x2="49087" y2="82927"/>
                        <a14:foregroundMark x1="48990" y1="81871" x2="49031" y2="82317"/>
                        <a14:foregroundMark x1="49420" y1="86585" x2="49420" y2="86585"/>
                        <a14:foregroundMark x1="43503" y1="73171" x2="41299" y2="78049"/>
                        <a14:foregroundMark x1="39965" y1="85061" x2="39907" y2="85366"/>
                        <a14:foregroundMark x1="40371" y1="82927" x2="39965" y2="85061"/>
                        <a14:foregroundMark x1="40545" y1="82012" x2="40371" y2="82927"/>
                        <a14:foregroundMark x1="40661" y1="81402" x2="40545" y2="82012"/>
                        <a14:foregroundMark x1="40835" y1="80488" x2="40661" y2="81402"/>
                        <a14:foregroundMark x1="41299" y1="78049" x2="40835" y2="80488"/>
                        <a14:foregroundMark x1="39907" y1="85366" x2="39907" y2="85366"/>
                        <a14:foregroundMark x1="31090" y1="20122" x2="29350" y2="26829"/>
                        <a14:foregroundMark x1="29350" y1="26829" x2="28654" y2="35061"/>
                        <a14:foregroundMark x1="28829" y1="37942" x2="29118" y2="42683"/>
                        <a14:foregroundMark x1="28654" y1="35061" x2="28828" y2="37922"/>
                        <a14:foregroundMark x1="29118" y1="42683" x2="29741" y2="45036"/>
                        <a14:foregroundMark x1="31158" y1="49898" x2="31777" y2="50583"/>
                        <a14:foregroundMark x1="26108" y1="46341" x2="25986" y2="46646"/>
                        <a14:foregroundMark x1="26354" y1="45728" x2="26108" y2="46341"/>
                        <a14:foregroundMark x1="26065" y1="46951" x2="26182" y2="47401"/>
                        <a14:foregroundMark x1="25986" y1="46646" x2="26065" y2="46951"/>
                        <a14:foregroundMark x1="37551" y1="56421" x2="39443" y2="57012"/>
                        <a14:foregroundMark x1="43619" y1="31402" x2="46201" y2="30527"/>
                        <a14:foregroundMark x1="48404" y1="43524" x2="48260" y2="43902"/>
                        <a14:foregroundMark x1="49833" y1="39768" x2="49608" y2="40360"/>
                        <a14:foregroundMark x1="46752" y1="30793" x2="46752" y2="30793"/>
                        <a14:foregroundMark x1="47564" y1="30793" x2="47564" y2="30793"/>
                        <a14:foregroundMark x1="46520" y1="30488" x2="46520" y2="30488"/>
                        <a14:foregroundMark x1="46520" y1="30488" x2="46520" y2="30488"/>
                        <a14:foregroundMark x1="46520" y1="29878" x2="46520" y2="29878"/>
                        <a14:foregroundMark x1="46520" y1="30793" x2="48376" y2="30793"/>
                        <a14:foregroundMark x1="50697" y1="33537" x2="50928" y2="33841"/>
                        <a14:foregroundMark x1="50465" y1="33232" x2="50697" y2="33537"/>
                        <a14:foregroundMark x1="50144" y1="32811" x2="50465" y2="33232"/>
                        <a14:foregroundMark x1="49768" y1="32317" x2="50000" y2="32622"/>
                        <a14:foregroundMark x1="49536" y1="32012" x2="49768" y2="32317"/>
                        <a14:foregroundMark x1="48608" y1="30793" x2="49536" y2="32012"/>
                        <a14:foregroundMark x1="49652" y1="39939" x2="51044" y2="36890"/>
                        <a14:foregroundMark x1="51334" y1="35366" x2="51392" y2="35061"/>
                        <a14:foregroundMark x1="51160" y1="36280" x2="51334" y2="35366"/>
                        <a14:foregroundMark x1="51160" y1="33232" x2="51160" y2="32927"/>
                        <a14:foregroundMark x1="51160" y1="33537" x2="51160" y2="33232"/>
                        <a14:foregroundMark x1="51160" y1="33841" x2="51160" y2="33537"/>
                        <a14:foregroundMark x1="48956" y1="30793" x2="48492" y2="30793"/>
                        <a14:foregroundMark x1="46868" y1="30793" x2="46520" y2="30793"/>
                        <a14:foregroundMark x1="50232" y1="31707" x2="50232" y2="31707"/>
                        <a14:foregroundMark x1="28074" y1="41159" x2="28074" y2="41159"/>
                        <a14:foregroundMark x1="27378" y1="42378" x2="27378" y2="42378"/>
                        <a14:foregroundMark x1="26798" y1="43902" x2="26798" y2="43902"/>
                        <a14:foregroundMark x1="26334" y1="44512" x2="26334" y2="44512"/>
                        <a14:foregroundMark x1="26682" y1="43902" x2="26682" y2="43902"/>
                        <a14:foregroundMark x1="26682" y1="43902" x2="26682" y2="43902"/>
                        <a14:foregroundMark x1="26914" y1="43598" x2="26914" y2="43598"/>
                        <a14:foregroundMark x1="26914" y1="43293" x2="26914" y2="43293"/>
                        <a14:foregroundMark x1="27030" y1="43293" x2="27030" y2="43293"/>
                        <a14:foregroundMark x1="27146" y1="42988" x2="27146" y2="42988"/>
                        <a14:foregroundMark x1="27030" y1="42988" x2="27030" y2="42988"/>
                        <a14:foregroundMark x1="26798" y1="43598" x2="26682" y2="43902"/>
                        <a14:foregroundMark x1="27030" y1="42988" x2="26798" y2="43598"/>
                        <a14:foregroundMark x1="26682" y1="43902" x2="26682" y2="43902"/>
                        <a14:foregroundMark x1="26682" y1="43902" x2="26682" y2="43902"/>
                        <a14:foregroundMark x1="26450" y1="44207" x2="26334" y2="44512"/>
                        <a14:foregroundMark x1="26566" y1="43902" x2="26450" y2="44207"/>
                        <a14:foregroundMark x1="26334" y1="44512" x2="26334" y2="44512"/>
                        <a14:foregroundMark x1="26334" y1="44512" x2="26334" y2="44512"/>
                        <a14:foregroundMark x1="26334" y1="44512" x2="26334" y2="44512"/>
                        <a14:foregroundMark x1="26218" y1="45122" x2="26218" y2="45122"/>
                        <a14:foregroundMark x1="26218" y1="45122" x2="26218" y2="45122"/>
                        <a14:foregroundMark x1="48608" y1="80793" x2="48608" y2="80793"/>
                        <a14:foregroundMark x1="37123" y1="56098" x2="37123" y2="56098"/>
                        <a14:foregroundMark x1="37123" y1="56707" x2="37123" y2="56707"/>
                        <a14:foregroundMark x1="36775" y1="56707" x2="36775" y2="56707"/>
                        <a14:foregroundMark x1="36775" y1="56707" x2="36775" y2="56707"/>
                        <a14:foregroundMark x1="36775" y1="56707" x2="36775" y2="56707"/>
                        <a14:foregroundMark x1="36775" y1="56707" x2="36775" y2="56707"/>
                        <a14:foregroundMark x1="36427" y1="56402" x2="36427" y2="56402"/>
                        <a14:foregroundMark x1="36427" y1="56402" x2="36427" y2="56402"/>
                        <a14:foregroundMark x1="36311" y1="56402" x2="36311" y2="56402"/>
                        <a14:foregroundMark x1="36195" y1="56402" x2="36195" y2="56402"/>
                        <a14:foregroundMark x1="36079" y1="56402" x2="36079" y2="56402"/>
                        <a14:foregroundMark x1="35963" y1="56402" x2="35963" y2="56402"/>
                        <a14:foregroundMark x1="35963" y1="56402" x2="35963" y2="56402"/>
                        <a14:foregroundMark x1="36195" y1="56402" x2="36195" y2="56402"/>
                        <a14:foregroundMark x1="36427" y1="56098" x2="36427" y2="56098"/>
                        <a14:foregroundMark x1="36543" y1="56098" x2="36543" y2="56098"/>
                        <a14:foregroundMark x1="36659" y1="56098" x2="36659" y2="56098"/>
                        <a14:foregroundMark x1="36775" y1="56098" x2="36775" y2="56098"/>
                        <a14:foregroundMark x1="36891" y1="56098" x2="36891" y2="56098"/>
                        <a14:foregroundMark x1="37239" y1="56098" x2="37239" y2="56098"/>
                        <a14:foregroundMark x1="37355" y1="56098" x2="37355" y2="56098"/>
                        <a14:foregroundMark x1="37587" y1="56098" x2="37587" y2="56098"/>
                        <a14:foregroundMark x1="37587" y1="56098" x2="37587" y2="56098"/>
                        <a14:foregroundMark x1="37007" y1="56098" x2="37007" y2="56098"/>
                        <a14:foregroundMark x1="37007" y1="56098" x2="37007" y2="56098"/>
                        <a14:foregroundMark x1="36543" y1="56098" x2="36543" y2="56098"/>
                        <a14:foregroundMark x1="35847" y1="56402" x2="35847" y2="56402"/>
                        <a14:foregroundMark x1="35847" y1="56707" x2="35847" y2="56707"/>
                        <a14:foregroundMark x1="35847" y1="56707" x2="35847" y2="56707"/>
                        <a14:foregroundMark x1="35847" y1="56707" x2="35847" y2="56707"/>
                        <a14:foregroundMark x1="35847" y1="56707" x2="35847" y2="56707"/>
                        <a14:foregroundMark x1="35615" y1="56707" x2="35615" y2="56707"/>
                        <a14:foregroundMark x1="35499" y1="56707" x2="35267" y2="56707"/>
                        <a14:foregroundMark x1="35151" y1="56707" x2="35151" y2="56707"/>
                        <a14:foregroundMark x1="35035" y1="56707" x2="35035" y2="56707"/>
                        <a14:foregroundMark x1="34803" y1="56402" x2="34803" y2="56402"/>
                        <a14:foregroundMark x1="34687" y1="56402" x2="34687" y2="56402"/>
                        <a14:foregroundMark x1="34687" y1="56402" x2="34687" y2="56402"/>
                        <a14:foregroundMark x1="34687" y1="56098" x2="34687" y2="56098"/>
                        <a14:foregroundMark x1="34803" y1="56098" x2="34803" y2="56098"/>
                        <a14:foregroundMark x1="34803" y1="55793" x2="34803" y2="55793"/>
                        <a14:foregroundMark x1="34919" y1="55793" x2="35151" y2="55793"/>
                        <a14:foregroundMark x1="35267" y1="55793" x2="35267" y2="55793"/>
                        <a14:foregroundMark x1="35383" y1="55793" x2="35383" y2="55793"/>
                        <a14:foregroundMark x1="35499" y1="55793" x2="35499" y2="55793"/>
                        <a14:foregroundMark x1="35615" y1="55793" x2="35615" y2="55793"/>
                        <a14:foregroundMark x1="36079" y1="56402" x2="35151" y2="56098"/>
                        <a14:foregroundMark x1="25522" y1="50305" x2="25522" y2="50305"/>
                        <a14:foregroundMark x1="25522" y1="48780" x2="25522" y2="48780"/>
                        <a14:foregroundMark x1="25522" y1="48476" x2="25522" y2="48476"/>
                        <a14:foregroundMark x1="25522" y1="47866" x2="25522" y2="47866"/>
                        <a14:foregroundMark x1="25638" y1="47561" x2="25638" y2="47561"/>
                        <a14:foregroundMark x1="25986" y1="47561" x2="25986" y2="47561"/>
                        <a14:foregroundMark x1="25854" y1="48476" x2="25522" y2="50000"/>
                        <a14:foregroundMark x1="25920" y1="48171" x2="25854" y2="48476"/>
                        <a14:foregroundMark x1="25986" y1="47866" x2="25920" y2="48171"/>
                        <a14:foregroundMark x1="26052" y1="47561" x2="25986" y2="47866"/>
                        <a14:foregroundMark x1="26185" y1="46951" x2="26052" y2="47561"/>
                        <a14:foregroundMark x1="26318" y1="46341" x2="26185" y2="46951"/>
                        <a14:foregroundMark x1="26517" y1="45427" x2="26318" y2="46341"/>
                        <a14:foregroundMark x1="26782" y1="44207" x2="26517" y2="45427"/>
                        <a14:foregroundMark x1="26914" y1="43598" x2="26782" y2="44207"/>
                        <a14:foregroundMark x1="33622" y1="55488" x2="34687" y2="56098"/>
                        <a14:foregroundMark x1="32025" y1="54573" x2="33622" y2="55488"/>
                        <a14:foregroundMark x1="31493" y1="54268" x2="32025" y2="54573"/>
                        <a14:foregroundMark x1="30960" y1="53963" x2="31493" y2="54268"/>
                        <a14:foregroundMark x1="30269" y1="53567" x2="30960" y2="53963"/>
                        <a14:foregroundMark x1="29364" y1="53049" x2="29963" y2="53392"/>
                        <a14:foregroundMark x1="28831" y1="52744" x2="29364" y2="53049"/>
                        <a14:foregroundMark x1="28299" y1="52439" x2="28831" y2="52744"/>
                        <a14:foregroundMark x1="27766" y1="52134" x2="28299" y2="52439"/>
                        <a14:foregroundMark x1="27234" y1="51829" x2="27766" y2="52134"/>
                        <a14:foregroundMark x1="26701" y1="51524" x2="27234" y2="51829"/>
                        <a14:foregroundMark x1="26170" y1="51220" x2="26701" y2="51524"/>
                        <a14:foregroundMark x1="25638" y1="50915" x2="26170" y2="51220"/>
                        <a14:foregroundMark x1="36427" y1="57012" x2="37471" y2="56402"/>
                        <a14:foregroundMark x1="35499" y1="56098" x2="36659" y2="56098"/>
                        <a14:foregroundMark x1="26987" y1="52744" x2="26798" y2="52439"/>
                        <a14:foregroundMark x1="27176" y1="53049" x2="26987" y2="52744"/>
                        <a14:foregroundMark x1="27365" y1="53354" x2="27176" y2="53049"/>
                        <a14:foregroundMark x1="27553" y1="53659" x2="27365" y2="53354"/>
                        <a14:foregroundMark x1="27741" y1="53963" x2="27553" y2="53659"/>
                        <a14:foregroundMark x1="28118" y1="54573" x2="27741" y2="53963"/>
                        <a14:foregroundMark x1="28306" y1="54878" x2="28118" y2="54573"/>
                        <a14:foregroundMark x1="26334" y1="52134" x2="26334" y2="52134"/>
                        <a14:foregroundMark x1="33411" y1="56098" x2="33411" y2="56098"/>
                        <a14:foregroundMark x1="33295" y1="55793" x2="33295" y2="55793"/>
                        <a14:foregroundMark x1="33527" y1="55793" x2="33527" y2="55793"/>
                        <a14:foregroundMark x1="33643" y1="55793" x2="33643" y2="55793"/>
                        <a14:foregroundMark x1="33643" y1="55488" x2="33643" y2="55488"/>
                        <a14:foregroundMark x1="33411" y1="55183" x2="33411" y2="55183"/>
                        <a14:foregroundMark x1="33411" y1="55183" x2="33411" y2="55183"/>
                        <a14:foregroundMark x1="33411" y1="55488" x2="33411" y2="55488"/>
                        <a14:foregroundMark x1="33411" y1="55488" x2="33411" y2="55488"/>
                        <a14:foregroundMark x1="33411" y1="55488" x2="33411" y2="55488"/>
                        <a14:foregroundMark x1="33411" y1="55488" x2="33411" y2="55488"/>
                        <a14:foregroundMark x1="33411" y1="55488" x2="33411" y2="55488"/>
                        <a14:foregroundMark x1="33411" y1="55793" x2="33411" y2="55793"/>
                        <a14:foregroundMark x1="33411" y1="55793" x2="33411" y2="55793"/>
                        <a14:foregroundMark x1="33411" y1="55793" x2="33411" y2="55793"/>
                        <a14:foregroundMark x1="33411" y1="55793" x2="33875" y2="55793"/>
                        <a14:foregroundMark x1="29234" y1="53963" x2="29234" y2="53963"/>
                        <a14:foregroundMark x1="29466" y1="53963" x2="29466" y2="53963"/>
                        <a14:foregroundMark x1="29466" y1="53963" x2="29466" y2="53963"/>
                        <a14:foregroundMark x1="29466" y1="53963" x2="29466" y2="53963"/>
                        <a14:foregroundMark x1="31903" y1="55488" x2="31903" y2="55488"/>
                        <a14:foregroundMark x1="31206" y1="55488" x2="31206" y2="55488"/>
                        <a14:foregroundMark x1="30394" y1="55183" x2="30394" y2="55183"/>
                        <a14:foregroundMark x1="29466" y1="54878" x2="29466" y2="54878"/>
                        <a14:foregroundMark x1="29118" y1="54573" x2="29118" y2="54573"/>
                        <a14:foregroundMark x1="28654" y1="54573" x2="28654" y2="54573"/>
                        <a14:foregroundMark x1="28654" y1="54573" x2="28654" y2="54573"/>
                        <a14:foregroundMark x1="29466" y1="54573" x2="29466" y2="54573"/>
                        <a14:foregroundMark x1="29698" y1="54573" x2="29698" y2="54573"/>
                        <a14:foregroundMark x1="29814" y1="54878" x2="29814" y2="54878"/>
                        <a14:foregroundMark x1="29930" y1="54878" x2="29930" y2="54878"/>
                        <a14:backgroundMark x1="50065" y1="35371" x2="49420" y2="39329"/>
                        <a14:backgroundMark x1="50116" y1="35061" x2="50099" y2="35167"/>
                        <a14:backgroundMark x1="49420" y1="39939" x2="48492" y2="42073"/>
                        <a14:backgroundMark x1="48608" y1="41768" x2="48144" y2="42988"/>
                        <a14:backgroundMark x1="49304" y1="74695" x2="49304" y2="74695"/>
                        <a14:backgroundMark x1="49072" y1="76829" x2="49072" y2="76829"/>
                        <a14:backgroundMark x1="49234" y1="80793" x2="49304" y2="81707"/>
                        <a14:backgroundMark x1="49072" y1="78659" x2="49234" y2="80793"/>
                        <a14:backgroundMark x1="49188" y1="82317" x2="49188" y2="82317"/>
                        <a14:backgroundMark x1="49304" y1="82012" x2="49304" y2="82012"/>
                        <a14:backgroundMark x1="49072" y1="82012" x2="49072" y2="82012"/>
                        <a14:backgroundMark x1="41415" y1="60976" x2="41415" y2="60976"/>
                        <a14:backgroundMark x1="41415" y1="60671" x2="41415" y2="60671"/>
                        <a14:backgroundMark x1="41183" y1="59756" x2="41183" y2="59756"/>
                        <a14:backgroundMark x1="41067" y1="59146" x2="41067" y2="59146"/>
                        <a14:backgroundMark x1="41299" y1="60366" x2="41299" y2="60366"/>
                        <a14:backgroundMark x1="41647" y1="62195" x2="41647" y2="62195"/>
                        <a14:backgroundMark x1="41879" y1="63415" x2="41879" y2="63415"/>
                        <a14:backgroundMark x1="41995" y1="64634" x2="41995" y2="64634"/>
                        <a14:backgroundMark x1="41995" y1="64939" x2="41995" y2="64939"/>
                        <a14:backgroundMark x1="42111" y1="65244" x2="42111" y2="65244"/>
                        <a14:backgroundMark x1="42111" y1="66159" x2="42111" y2="66159"/>
                        <a14:backgroundMark x1="42111" y1="66159" x2="42111" y2="66159"/>
                        <a14:backgroundMark x1="42343" y1="67073" x2="42343" y2="67073"/>
                        <a14:backgroundMark x1="41531" y1="63110" x2="41531" y2="63110"/>
                        <a14:backgroundMark x1="41647" y1="63110" x2="41647" y2="63110"/>
                        <a14:backgroundMark x1="41763" y1="63110" x2="41763" y2="63110"/>
                        <a14:backgroundMark x1="40951" y1="80488" x2="40951" y2="80488"/>
                        <a14:backgroundMark x1="40951" y1="81402" x2="40951" y2="81402"/>
                        <a14:backgroundMark x1="40603" y1="82012" x2="40603" y2="82012"/>
                        <a14:backgroundMark x1="40603" y1="82927" x2="40603" y2="82927"/>
                        <a14:backgroundMark x1="39443" y1="86280" x2="39443" y2="86280"/>
                        <a14:backgroundMark x1="39675" y1="86280" x2="39675" y2="86280"/>
                        <a14:backgroundMark x1="39907" y1="86280" x2="39907" y2="86280"/>
                        <a14:backgroundMark x1="39791" y1="85366" x2="39791" y2="85366"/>
                        <a14:backgroundMark x1="39791" y1="85061" x2="39791" y2="85061"/>
                        <a14:backgroundMark x1="49188" y1="82927" x2="49188" y2="82927"/>
                        <a14:backgroundMark x1="49420" y1="83841" x2="49420" y2="83841"/>
                        <a14:backgroundMark x1="49420" y1="87195" x2="49420" y2="87195"/>
                        <a14:backgroundMark x1="40023" y1="56098" x2="40023" y2="56098"/>
                        <a14:backgroundMark x1="27875" y1="43293" x2="27958" y2="42988"/>
                        <a14:backgroundMark x1="27792" y1="43598" x2="27875" y2="43293"/>
                        <a14:backgroundMark x1="27710" y1="43902" x2="27792" y2="43598"/>
                        <a14:backgroundMark x1="27625" y1="44215" x2="27710" y2="43902"/>
                        <a14:backgroundMark x1="27965" y1="42988" x2="28074" y2="42683"/>
                        <a14:backgroundMark x1="27856" y1="43293" x2="27965" y2="42988"/>
                        <a14:backgroundMark x1="27747" y1="43598" x2="27856" y2="43293"/>
                        <a14:backgroundMark x1="27639" y1="43902" x2="27747" y2="43598"/>
                        <a14:backgroundMark x1="46520" y1="29573" x2="46520" y2="29573"/>
                        <a14:backgroundMark x1="46520" y1="29878" x2="46520" y2="29878"/>
                        <a14:backgroundMark x1="49652" y1="32317" x2="49652" y2="32317"/>
                        <a14:backgroundMark x1="50116" y1="32622" x2="50116" y2="32622"/>
                        <a14:backgroundMark x1="49536" y1="32317" x2="49536" y2="32317"/>
                        <a14:backgroundMark x1="49420" y1="32317" x2="49420" y2="32317"/>
                        <a14:backgroundMark x1="49188" y1="32012" x2="49188" y2="32012"/>
                        <a14:backgroundMark x1="49188" y1="32012" x2="49188" y2="32012"/>
                        <a14:backgroundMark x1="50000" y1="32317" x2="50000" y2="32317"/>
                        <a14:backgroundMark x1="50000" y1="32317" x2="50000" y2="32317"/>
                        <a14:backgroundMark x1="50116" y1="32622" x2="50116" y2="32622"/>
                        <a14:backgroundMark x1="50116" y1="32622" x2="50116" y2="32622"/>
                        <a14:backgroundMark x1="50116" y1="32622" x2="50116" y2="32622"/>
                        <a14:backgroundMark x1="49652" y1="32622" x2="49652" y2="32622"/>
                        <a14:backgroundMark x1="49652" y1="32622" x2="49652" y2="32622"/>
                        <a14:backgroundMark x1="49884" y1="32927" x2="50116" y2="32927"/>
                        <a14:backgroundMark x1="50116" y1="32927" x2="50116" y2="32927"/>
                        <a14:backgroundMark x1="50116" y1="32927" x2="50116" y2="32927"/>
                        <a14:backgroundMark x1="50348" y1="32927" x2="50348" y2="32927"/>
                        <a14:backgroundMark x1="50464" y1="32927" x2="50464" y2="32927"/>
                        <a14:backgroundMark x1="50464" y1="32927" x2="50464" y2="32927"/>
                        <a14:backgroundMark x1="50464" y1="32927" x2="50464" y2="32927"/>
                        <a14:backgroundMark x1="50580" y1="33537" x2="50580" y2="33537"/>
                        <a14:backgroundMark x1="50580" y1="33537" x2="50580" y2="33537"/>
                        <a14:backgroundMark x1="50696" y1="33537" x2="50696" y2="33537"/>
                        <a14:backgroundMark x1="50812" y1="33537" x2="50812" y2="33537"/>
                        <a14:backgroundMark x1="50812" y1="33537" x2="50812" y2="33537"/>
                        <a14:backgroundMark x1="50812" y1="33537" x2="50812" y2="33537"/>
                        <a14:backgroundMark x1="50812" y1="33537" x2="50812" y2="33537"/>
                        <a14:backgroundMark x1="50812" y1="33537" x2="50812" y2="33537"/>
                        <a14:backgroundMark x1="50812" y1="33537" x2="50812" y2="33537"/>
                        <a14:backgroundMark x1="50812" y1="33232" x2="50812" y2="33232"/>
                        <a14:backgroundMark x1="50696" y1="33232" x2="50696" y2="33232"/>
                        <a14:backgroundMark x1="50580" y1="33232" x2="50580" y2="33232"/>
                        <a14:backgroundMark x1="50464" y1="32927" x2="50464" y2="32927"/>
                        <a14:backgroundMark x1="50348" y1="32317" x2="50348" y2="32317"/>
                        <a14:backgroundMark x1="50232" y1="32317" x2="50232" y2="32317"/>
                        <a14:backgroundMark x1="51392" y1="36280" x2="51392" y2="36280"/>
                        <a14:backgroundMark x1="51392" y1="35366" x2="51392" y2="35366"/>
                        <a14:backgroundMark x1="51508" y1="35366" x2="51508" y2="35366"/>
                        <a14:backgroundMark x1="51508" y1="35366" x2="51508" y2="35366"/>
                        <a14:backgroundMark x1="51508" y1="34451" x2="51508" y2="34451"/>
                        <a14:backgroundMark x1="50928" y1="33841" x2="50928" y2="33841"/>
                        <a14:backgroundMark x1="28074" y1="52744" x2="28074" y2="52744"/>
                        <a14:backgroundMark x1="28074" y1="52134" x2="28074" y2="52134"/>
                        <a14:backgroundMark x1="28538" y1="52439" x2="28538" y2="52439"/>
                        <a14:backgroundMark x1="28306" y1="52439" x2="28306" y2="52439"/>
                        <a14:backgroundMark x1="28306" y1="52439" x2="28306" y2="52439"/>
                        <a14:backgroundMark x1="27726" y1="52439" x2="27726" y2="52439"/>
                        <a14:backgroundMark x1="27726" y1="52134" x2="27726" y2="52134"/>
                        <a14:backgroundMark x1="27262" y1="51524" x2="27262" y2="51524"/>
                        <a14:backgroundMark x1="27030" y1="51524" x2="27030" y2="51524"/>
                        <a14:backgroundMark x1="26682" y1="51524" x2="26682" y2="51524"/>
                        <a14:backgroundMark x1="26334" y1="51220" x2="26334" y2="51220"/>
                        <a14:backgroundMark x1="28654" y1="52744" x2="28654" y2="52744"/>
                        <a14:backgroundMark x1="29002" y1="53049" x2="29002" y2="53049"/>
                        <a14:backgroundMark x1="28886" y1="52439" x2="28886" y2="52439"/>
                        <a14:backgroundMark x1="28886" y1="52439" x2="28886" y2="52439"/>
                        <a14:backgroundMark x1="28886" y1="52439" x2="28886" y2="52439"/>
                        <a14:backgroundMark x1="29118" y1="52439" x2="29118" y2="52439"/>
                        <a14:backgroundMark x1="29234" y1="52439" x2="29234" y2="52439"/>
                        <a14:backgroundMark x1="29234" y1="52439" x2="29234" y2="52439"/>
                        <a14:backgroundMark x1="29350" y1="52744" x2="29350" y2="52744"/>
                        <a14:backgroundMark x1="29466" y1="52744" x2="29466" y2="52744"/>
                        <a14:backgroundMark x1="29466" y1="52744" x2="29466" y2="52744"/>
                        <a14:backgroundMark x1="29582" y1="52744" x2="29582" y2="52744"/>
                        <a14:backgroundMark x1="29698" y1="53049" x2="29698" y2="53049"/>
                        <a14:backgroundMark x1="29698" y1="53049" x2="29698" y2="53049"/>
                        <a14:backgroundMark x1="29814" y1="53049" x2="29814" y2="53049"/>
                        <a14:backgroundMark x1="29930" y1="53049" x2="29930" y2="53049"/>
                        <a14:backgroundMark x1="30046" y1="53049" x2="30046" y2="53049"/>
                        <a14:backgroundMark x1="30046" y1="53049" x2="30046" y2="53049"/>
                        <a14:backgroundMark x1="30046" y1="53049" x2="30394" y2="53049"/>
                        <a14:backgroundMark x1="30394" y1="53049" x2="30394" y2="53049"/>
                        <a14:backgroundMark x1="30394" y1="53049" x2="30394" y2="53049"/>
                        <a14:backgroundMark x1="31323" y1="53049" x2="31323" y2="53049"/>
                        <a14:backgroundMark x1="31555" y1="53659" x2="31555" y2="53659"/>
                        <a14:backgroundMark x1="32019" y1="54573" x2="32019" y2="54573"/>
                        <a14:backgroundMark x1="32135" y1="54573" x2="32135" y2="54573"/>
                        <a14:backgroundMark x1="32715" y1="54573" x2="32715" y2="54573"/>
                        <a14:backgroundMark x1="32715" y1="54573" x2="32715" y2="54573"/>
                        <a14:backgroundMark x1="32483" y1="54573" x2="32483" y2="54573"/>
                        <a14:backgroundMark x1="32947" y1="54573" x2="32947" y2="54573"/>
                        <a14:backgroundMark x1="33179" y1="54573" x2="33179" y2="54573"/>
                        <a14:backgroundMark x1="33295" y1="54573" x2="33295" y2="54573"/>
                        <a14:backgroundMark x1="32019" y1="54573" x2="32019" y2="54573"/>
                        <a14:backgroundMark x1="32019" y1="54573" x2="32019" y2="54573"/>
                        <a14:backgroundMark x1="31903" y1="54573" x2="31903" y2="54573"/>
                        <a14:backgroundMark x1="31787" y1="54268" x2="31787" y2="54268"/>
                        <a14:backgroundMark x1="31671" y1="53963" x2="31671" y2="53963"/>
                        <a14:backgroundMark x1="31671" y1="53963" x2="31671" y2="53963"/>
                        <a14:backgroundMark x1="31671" y1="53963" x2="31671" y2="53963"/>
                        <a14:backgroundMark x1="31323" y1="53963" x2="31323" y2="53963"/>
                        <a14:backgroundMark x1="31323" y1="53963" x2="31323" y2="53963"/>
                        <a14:backgroundMark x1="31206" y1="53963" x2="31206" y2="53963"/>
                        <a14:backgroundMark x1="31206" y1="53963" x2="31206" y2="53963"/>
                        <a14:backgroundMark x1="31206" y1="53963" x2="31206" y2="53963"/>
                        <a14:backgroundMark x1="31555" y1="54268" x2="31555" y2="54268"/>
                        <a14:backgroundMark x1="31555" y1="54268" x2="31555" y2="54268"/>
                        <a14:backgroundMark x1="31206" y1="54268" x2="31206" y2="54268"/>
                        <a14:backgroundMark x1="31206" y1="54268" x2="31206" y2="54268"/>
                        <a14:backgroundMark x1="30974" y1="54268" x2="30974" y2="54268"/>
                        <a14:backgroundMark x1="30974" y1="54268" x2="30974" y2="54268"/>
                        <a14:backgroundMark x1="30626" y1="53963" x2="30626" y2="53963"/>
                        <a14:backgroundMark x1="30626" y1="53963" x2="30626" y2="53963"/>
                        <a14:backgroundMark x1="30394" y1="53963" x2="30394" y2="53963"/>
                        <a14:backgroundMark x1="30278" y1="53963" x2="30278" y2="53963"/>
                        <a14:backgroundMark x1="30162" y1="53963" x2="30162" y2="53963"/>
                        <a14:backgroundMark x1="30162" y1="53963" x2="30162" y2="53963"/>
                        <a14:backgroundMark x1="29930" y1="53963" x2="29930" y2="53963"/>
                        <a14:backgroundMark x1="29814" y1="53963" x2="29814" y2="53963"/>
                        <a14:backgroundMark x1="30510" y1="53963" x2="30510" y2="53963"/>
                        <a14:backgroundMark x1="30510" y1="53049" x2="30510" y2="53049"/>
                        <a14:backgroundMark x1="30510" y1="53049" x2="30510" y2="53049"/>
                        <a14:backgroundMark x1="30742" y1="53049" x2="30742" y2="53049"/>
                        <a14:backgroundMark x1="30974" y1="53354" x2="30974" y2="53354"/>
                        <a14:backgroundMark x1="30974" y1="53659" x2="30974" y2="53659"/>
                        <a14:backgroundMark x1="30974" y1="53659" x2="30974" y2="53659"/>
                        <a14:backgroundMark x1="31206" y1="53963" x2="31206" y2="53963"/>
                        <a14:backgroundMark x1="31439" y1="54268" x2="31439" y2="54268"/>
                        <a14:backgroundMark x1="33411" y1="54573" x2="33411" y2="54573"/>
                        <a14:backgroundMark x1="33295" y1="54573" x2="33295" y2="54573"/>
                        <a14:backgroundMark x1="29234" y1="53963" x2="29234" y2="53963"/>
                        <a14:backgroundMark x1="29350" y1="53354" x2="29350" y2="53354"/>
                        <a14:backgroundMark x1="29466" y1="53659" x2="29466" y2="53659"/>
                        <a14:backgroundMark x1="28422" y1="55488" x2="28422" y2="55488"/>
                        <a14:backgroundMark x1="28074" y1="54878" x2="28074" y2="54878"/>
                        <a14:backgroundMark x1="28074" y1="54878" x2="28074" y2="54878"/>
                        <a14:backgroundMark x1="28074" y1="54878" x2="28074" y2="54878"/>
                        <a14:backgroundMark x1="27262" y1="54573" x2="27262" y2="54573"/>
                        <a14:backgroundMark x1="27146" y1="54573" x2="27146" y2="54573"/>
                        <a14:backgroundMark x1="27494" y1="54573" x2="27494" y2="54573"/>
                        <a14:backgroundMark x1="27610" y1="54573" x2="27610" y2="54573"/>
                        <a14:backgroundMark x1="27726" y1="54878" x2="27726" y2="54878"/>
                        <a14:backgroundMark x1="27842" y1="54878" x2="27842" y2="54878"/>
                        <a14:backgroundMark x1="28074" y1="55183" x2="28074" y2="55183"/>
                        <a14:backgroundMark x1="28306" y1="55183" x2="28306" y2="55183"/>
                        <a14:backgroundMark x1="28422" y1="55183" x2="28422" y2="55183"/>
                        <a14:backgroundMark x1="28538" y1="55488" x2="28538" y2="55488"/>
                        <a14:backgroundMark x1="28306" y1="55488" x2="28306" y2="55488"/>
                        <a14:backgroundMark x1="28190" y1="55488" x2="28190" y2="55488"/>
                        <a14:backgroundMark x1="28190" y1="55488" x2="28190" y2="55488"/>
                        <a14:backgroundMark x1="26218" y1="46951" x2="26218" y2="46951"/>
                        <a14:backgroundMark x1="26218" y1="47561" x2="26218" y2="47561"/>
                        <a14:backgroundMark x1="26218" y1="47561" x2="26218" y2="47561"/>
                        <a14:backgroundMark x1="26218" y1="47866" x2="26218" y2="47866"/>
                        <a14:backgroundMark x1="26218" y1="48171" x2="26218" y2="48171"/>
                        <a14:backgroundMark x1="25986" y1="48476" x2="25986" y2="48476"/>
                        <a14:backgroundMark x1="25986" y1="48476" x2="25986" y2="48476"/>
                        <a14:backgroundMark x1="26566" y1="46341" x2="26566" y2="46341"/>
                        <a14:backgroundMark x1="26566" y1="46341" x2="26566" y2="46341"/>
                        <a14:backgroundMark x1="26566" y1="46341" x2="26566" y2="46341"/>
                        <a14:backgroundMark x1="26566" y1="45427" x2="26566" y2="45427"/>
                        <a14:backgroundMark x1="27610" y1="51524" x2="27610" y2="51524"/>
                        <a14:backgroundMark x1="27494" y1="51524" x2="27494" y2="51524"/>
                        <a14:backgroundMark x1="27494" y1="51524" x2="27494" y2="51524"/>
                        <a14:backgroundMark x1="27494" y1="51829" x2="27494" y2="51829"/>
                        <a14:backgroundMark x1="27494" y1="51829" x2="27494" y2="51829"/>
                        <a14:backgroundMark x1="27494" y1="51829" x2="27494" y2="51829"/>
                        <a14:backgroundMark x1="27146" y1="51829" x2="27146" y2="51829"/>
                        <a14:backgroundMark x1="27146" y1="51829" x2="27146" y2="51829"/>
                        <a14:backgroundMark x1="26102" y1="44207" x2="26102" y2="44207"/>
                        <a14:backgroundMark x1="26102" y1="44207" x2="26102" y2="44207"/>
                        <a14:backgroundMark x1="26218" y1="44207" x2="26218" y2="44207"/>
                        <a14:backgroundMark x1="26334" y1="43598" x2="26334" y2="43598"/>
                        <a14:backgroundMark x1="25174" y1="52134" x2="25174" y2="52134"/>
                        <a14:backgroundMark x1="25174" y1="51524" x2="25174" y2="51524"/>
                        <a14:backgroundMark x1="25174" y1="51524" x2="25174" y2="51524"/>
                        <a14:backgroundMark x1="25174" y1="51524" x2="25174" y2="51524"/>
                        <a14:backgroundMark x1="25174" y1="51524" x2="25174" y2="51524"/>
                        <a14:backgroundMark x1="25290" y1="51524" x2="25290" y2="51524"/>
                        <a14:backgroundMark x1="25290" y1="51524" x2="25290" y2="51524"/>
                        <a14:backgroundMark x1="25290" y1="51524" x2="25290" y2="51524"/>
                        <a14:backgroundMark x1="25290" y1="51524" x2="25290" y2="51524"/>
                        <a14:backgroundMark x1="25290" y1="51524" x2="25290" y2="51524"/>
                        <a14:backgroundMark x1="25290" y1="51524" x2="25290" y2="51524"/>
                        <a14:backgroundMark x1="25406" y1="51524" x2="25406" y2="51524"/>
                        <a14:backgroundMark x1="25406" y1="51829" x2="25406" y2="51829"/>
                        <a14:backgroundMark x1="25406" y1="50610" x2="25406" y2="50610"/>
                      </a14:backgroundRemoval>
                    </a14:imgEffect>
                  </a14:imgLayer>
                </a14:imgProps>
              </a:ext>
            </a:extLst>
          </a:blip>
          <a:stretch>
            <a:fillRect/>
          </a:stretch>
        </p:blipFill>
        <p:spPr>
          <a:xfrm>
            <a:off x="-1062798" y="3429000"/>
            <a:ext cx="8363828" cy="3182524"/>
          </a:xfrm>
          <a:prstGeom prst="rect">
            <a:avLst/>
          </a:prstGeom>
        </p:spPr>
      </p:pic>
      <p:sp>
        <p:nvSpPr>
          <p:cNvPr id="6" name="Arrow: Right 5">
            <a:extLst>
              <a:ext uri="{FF2B5EF4-FFF2-40B4-BE49-F238E27FC236}">
                <a16:creationId xmlns:a16="http://schemas.microsoft.com/office/drawing/2014/main" id="{05D37B0A-41FF-4620-A291-608782B035D8}"/>
              </a:ext>
            </a:extLst>
          </p:cNvPr>
          <p:cNvSpPr/>
          <p:nvPr/>
        </p:nvSpPr>
        <p:spPr>
          <a:xfrm>
            <a:off x="4518991" y="4518991"/>
            <a:ext cx="2199861" cy="947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E77796F-1B19-4F39-A995-0B9DC5A9FAF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451" b="89939" l="9977" r="89907">
                        <a14:foregroundMark x1="38979" y1="9451" x2="38979" y2="9451"/>
                        <a14:foregroundMark x1="47912" y1="30183" x2="47912" y2="30183"/>
                        <a14:foregroundMark x1="52552" y1="26829" x2="52552" y2="26829"/>
                        <a14:foregroundMark x1="49768" y1="32012" x2="49768" y2="32012"/>
                        <a14:foregroundMark x1="49536" y1="24085" x2="49536" y2="24085"/>
                        <a14:foregroundMark x1="50812" y1="25305" x2="50812" y2="25305"/>
                        <a14:foregroundMark x1="50232" y1="25915" x2="50232" y2="25915"/>
                        <a14:foregroundMark x1="49884" y1="25610" x2="49884" y2="25610"/>
                        <a14:foregroundMark x1="50116" y1="25915" x2="50116" y2="25915"/>
                        <a14:foregroundMark x1="50464" y1="26524" x2="50464" y2="26524"/>
                        <a14:foregroundMark x1="50696" y1="26524" x2="50696" y2="26524"/>
                        <a14:foregroundMark x1="50696" y1="26220" x2="50696" y2="26220"/>
                        <a14:foregroundMark x1="50580" y1="25915" x2="50580" y2="25915"/>
                        <a14:foregroundMark x1="50232" y1="25915" x2="50232" y2="25915"/>
                        <a14:foregroundMark x1="50116" y1="25610" x2="50116" y2="25610"/>
                        <a14:foregroundMark x1="50000" y1="25915" x2="50000" y2="25915"/>
                        <a14:backgroundMark x1="39791" y1="10366" x2="40371" y2="10366"/>
                        <a14:backgroundMark x1="50348" y1="28963" x2="50348" y2="28963"/>
                        <a14:backgroundMark x1="50232" y1="25610" x2="50232" y2="25610"/>
                        <a14:backgroundMark x1="48956" y1="30488" x2="48956" y2="30488"/>
                        <a14:backgroundMark x1="50696" y1="25915" x2="50696" y2="25915"/>
                      </a14:backgroundRemoval>
                    </a14:imgEffect>
                  </a14:imgLayer>
                </a14:imgProps>
              </a:ext>
            </a:extLst>
          </a:blip>
          <a:stretch>
            <a:fillRect/>
          </a:stretch>
        </p:blipFill>
        <p:spPr>
          <a:xfrm>
            <a:off x="4230805" y="2963963"/>
            <a:ext cx="10233719" cy="3894037"/>
          </a:xfrm>
          <a:prstGeom prst="rect">
            <a:avLst/>
          </a:prstGeom>
        </p:spPr>
      </p:pic>
    </p:spTree>
    <p:extLst>
      <p:ext uri="{BB962C8B-B14F-4D97-AF65-F5344CB8AC3E}">
        <p14:creationId xmlns:p14="http://schemas.microsoft.com/office/powerpoint/2010/main" val="137023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60AE-8648-493C-B81B-70074D42E579}"/>
              </a:ext>
            </a:extLst>
          </p:cNvPr>
          <p:cNvSpPr>
            <a:spLocks noGrp="1"/>
          </p:cNvSpPr>
          <p:nvPr>
            <p:ph type="title"/>
          </p:nvPr>
        </p:nvSpPr>
        <p:spPr/>
        <p:txBody>
          <a:bodyPr/>
          <a:lstStyle/>
          <a:p>
            <a:r>
              <a:rPr lang="en-US" dirty="0"/>
              <a:t>Respiratory Protection</a:t>
            </a:r>
          </a:p>
        </p:txBody>
      </p:sp>
      <p:sp>
        <p:nvSpPr>
          <p:cNvPr id="3" name="Content Placeholder 2">
            <a:extLst>
              <a:ext uri="{FF2B5EF4-FFF2-40B4-BE49-F238E27FC236}">
                <a16:creationId xmlns:a16="http://schemas.microsoft.com/office/drawing/2014/main" id="{917A624C-0B4E-4207-AB8A-04D86D04BD51}"/>
              </a:ext>
            </a:extLst>
          </p:cNvPr>
          <p:cNvSpPr>
            <a:spLocks noGrp="1"/>
          </p:cNvSpPr>
          <p:nvPr>
            <p:ph idx="1"/>
          </p:nvPr>
        </p:nvSpPr>
        <p:spPr/>
        <p:txBody>
          <a:bodyPr>
            <a:normAutofit/>
          </a:bodyPr>
          <a:lstStyle/>
          <a:p>
            <a:r>
              <a:rPr lang="en-US" sz="1600" dirty="0"/>
              <a:t>When employees must work in environments with insufficient oxygen or where harmful dusts, fogs, smokes, mists, fumes, gases, vapors, or sprays are present, they need respirators. A respirator is a protective device that covers the nose and mouth or the entire face or head to guard the wearer against hazardous atmospheres. These health hazards may cause cancer, lung impairment, other diseases, or death.</a:t>
            </a:r>
          </a:p>
        </p:txBody>
      </p:sp>
      <p:pic>
        <p:nvPicPr>
          <p:cNvPr id="5" name="Picture 4">
            <a:extLst>
              <a:ext uri="{FF2B5EF4-FFF2-40B4-BE49-F238E27FC236}">
                <a16:creationId xmlns:a16="http://schemas.microsoft.com/office/drawing/2014/main" id="{2D410242-7E15-4865-9597-D1DC9497EB5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56" b="99444" l="9977" r="89791">
                        <a14:foregroundMark x1="32019" y1="35556" x2="32019" y2="35556"/>
                        <a14:foregroundMark x1="32135" y1="35556" x2="37703" y2="11111"/>
                        <a14:foregroundMark x1="37703" y1="11111" x2="40603" y2="5556"/>
                        <a14:foregroundMark x1="40603" y1="5556" x2="40951" y2="5556"/>
                        <a14:foregroundMark x1="41299" y1="7222" x2="48028" y2="12778"/>
                        <a14:foregroundMark x1="48028" y1="12778" x2="54321" y2="27151"/>
                        <a14:foregroundMark x1="53161" y1="31288" x2="53248" y2="45000"/>
                        <a14:foregroundMark x1="53132" y1="26667" x2="53138" y2="27594"/>
                        <a14:foregroundMark x1="53248" y1="45000" x2="53248" y2="45000"/>
                        <a14:foregroundMark x1="51276" y1="38056" x2="50696" y2="61667"/>
                        <a14:foregroundMark x1="52320" y1="45556" x2="54660" y2="49000"/>
                        <a14:foregroundMark x1="47796" y1="55556" x2="47448" y2="66944"/>
                        <a14:foregroundMark x1="47448" y1="66944" x2="48492" y2="70833"/>
                        <a14:foregroundMark x1="48492" y1="70833" x2="49621" y2="81488"/>
                        <a14:foregroundMark x1="50812" y1="62222" x2="51214" y2="65712"/>
                        <a14:foregroundMark x1="47216" y1="70278" x2="45544" y2="90523"/>
                        <a14:foregroundMark x1="44519" y1="93606" x2="36427" y2="93333"/>
                        <a14:foregroundMark x1="36427" y1="93333" x2="36195" y2="93056"/>
                        <a14:foregroundMark x1="40719" y1="85833" x2="26969" y2="73045"/>
                        <a14:foregroundMark x1="35963" y1="85278" x2="31671" y2="82778"/>
                        <a14:foregroundMark x1="31671" y1="82778" x2="30626" y2="81389"/>
                        <a14:foregroundMark x1="38167" y1="90000" x2="30278" y2="88889"/>
                        <a14:foregroundMark x1="30162" y1="62500" x2="30162" y2="42778"/>
                        <a14:foregroundMark x1="32019" y1="44167" x2="31439" y2="21389"/>
                        <a14:backgroundMark x1="54872" y1="26944" x2="55220" y2="32222"/>
                        <a14:backgroundMark x1="56961" y1="48889" x2="53828" y2="61944"/>
                        <a14:backgroundMark x1="53596" y1="62222" x2="51044" y2="87500"/>
                        <a14:backgroundMark x1="50696" y1="89444" x2="45360" y2="95833"/>
                        <a14:backgroundMark x1="24942" y1="66944" x2="25058" y2="80278"/>
                        <a14:backgroundMark x1="61949" y1="48333" x2="59513" y2="65833"/>
                        <a14:backgroundMark x1="57889" y1="54722" x2="57309" y2="62778"/>
                        <a14:backgroundMark x1="57309" y1="62778" x2="58585" y2="56389"/>
                        <a14:backgroundMark x1="58585" y1="56389" x2="60093" y2="64167"/>
                        <a14:backgroundMark x1="60093" y1="64167" x2="64037" y2="61389"/>
                        <a14:backgroundMark x1="64037" y1="61389" x2="57193" y2="83611"/>
                        <a14:backgroundMark x1="57193" y1="83611" x2="58353" y2="74167"/>
                        <a14:backgroundMark x1="58353" y1="74167" x2="50696" y2="97500"/>
                        <a14:backgroundMark x1="50696" y1="97500" x2="50000" y2="90000"/>
                        <a14:backgroundMark x1="50000" y1="90000" x2="51972" y2="96667"/>
                        <a14:backgroundMark x1="51972" y1="96667" x2="53828" y2="99444"/>
                        <a14:backgroundMark x1="50000" y1="91667" x2="50696" y2="85278"/>
                        <a14:backgroundMark x1="61717" y1="43889" x2="57889" y2="66111"/>
                        <a14:backgroundMark x1="49304" y1="93056" x2="51044" y2="84444"/>
                      </a14:backgroundRemoval>
                    </a14:imgEffect>
                  </a14:imgLayer>
                </a14:imgProps>
              </a:ext>
            </a:extLst>
          </a:blip>
          <a:stretch>
            <a:fillRect/>
          </a:stretch>
        </p:blipFill>
        <p:spPr>
          <a:xfrm>
            <a:off x="266979" y="3567266"/>
            <a:ext cx="6835903" cy="2854902"/>
          </a:xfrm>
          <a:prstGeom prst="rect">
            <a:avLst/>
          </a:prstGeom>
        </p:spPr>
      </p:pic>
      <p:sp>
        <p:nvSpPr>
          <p:cNvPr id="8" name="Arrow: Right 7">
            <a:extLst>
              <a:ext uri="{FF2B5EF4-FFF2-40B4-BE49-F238E27FC236}">
                <a16:creationId xmlns:a16="http://schemas.microsoft.com/office/drawing/2014/main" id="{8FBC12F4-947F-4357-9017-62B3102BF135}"/>
              </a:ext>
            </a:extLst>
          </p:cNvPr>
          <p:cNvSpPr/>
          <p:nvPr/>
        </p:nvSpPr>
        <p:spPr>
          <a:xfrm>
            <a:off x="4638260" y="4720842"/>
            <a:ext cx="1881809" cy="745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device&#10;&#10;Description generated with high confidence">
            <a:extLst>
              <a:ext uri="{FF2B5EF4-FFF2-40B4-BE49-F238E27FC236}">
                <a16:creationId xmlns:a16="http://schemas.microsoft.com/office/drawing/2014/main" id="{23A394AF-54B7-4737-BD9A-160BBA6B92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349734" y="1664593"/>
            <a:ext cx="6350000" cy="6858000"/>
          </a:xfrm>
          <a:prstGeom prst="rect">
            <a:avLst/>
          </a:prstGeom>
        </p:spPr>
      </p:pic>
    </p:spTree>
    <p:extLst>
      <p:ext uri="{BB962C8B-B14F-4D97-AF65-F5344CB8AC3E}">
        <p14:creationId xmlns:p14="http://schemas.microsoft.com/office/powerpoint/2010/main" val="353769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1A-372E-4F71-8D36-E597297F57FE}"/>
              </a:ext>
            </a:extLst>
          </p:cNvPr>
          <p:cNvSpPr>
            <a:spLocks noGrp="1"/>
          </p:cNvSpPr>
          <p:nvPr>
            <p:ph type="title"/>
          </p:nvPr>
        </p:nvSpPr>
        <p:spPr/>
        <p:txBody>
          <a:bodyPr/>
          <a:lstStyle/>
          <a:p>
            <a:r>
              <a:rPr lang="en-US" dirty="0"/>
              <a:t>Safety Helmet</a:t>
            </a:r>
          </a:p>
        </p:txBody>
      </p:sp>
      <p:sp>
        <p:nvSpPr>
          <p:cNvPr id="3" name="Content Placeholder 2">
            <a:extLst>
              <a:ext uri="{FF2B5EF4-FFF2-40B4-BE49-F238E27FC236}">
                <a16:creationId xmlns:a16="http://schemas.microsoft.com/office/drawing/2014/main" id="{8F80EA2A-C10F-467A-AF49-B73D5E4DCA88}"/>
              </a:ext>
            </a:extLst>
          </p:cNvPr>
          <p:cNvSpPr>
            <a:spLocks noGrp="1"/>
          </p:cNvSpPr>
          <p:nvPr>
            <p:ph idx="1"/>
          </p:nvPr>
        </p:nvSpPr>
        <p:spPr/>
        <p:txBody>
          <a:bodyPr>
            <a:normAutofit/>
          </a:bodyPr>
          <a:lstStyle/>
          <a:p>
            <a:r>
              <a:rPr lang="en-US" sz="1600" dirty="0"/>
              <a:t>All employees working in areas where there is a possible danger of head injury from impact, or from falling or flying objects, or from electrical shock and burns, shall be protected by protective helmets. In these situations the use of a safety helmet will help protect against injuries to the scalp, skull and cervical vertebrae.</a:t>
            </a:r>
          </a:p>
        </p:txBody>
      </p:sp>
      <p:pic>
        <p:nvPicPr>
          <p:cNvPr id="7" name="Picture 6">
            <a:extLst>
              <a:ext uri="{FF2B5EF4-FFF2-40B4-BE49-F238E27FC236}">
                <a16:creationId xmlns:a16="http://schemas.microsoft.com/office/drawing/2014/main" id="{FAC9FF4E-942D-4236-9057-97F8189330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9977" r="89791">
                        <a14:foregroundMark x1="34223" y1="70800" x2="34223" y2="70800"/>
                        <a14:foregroundMark x1="34455" y1="70000" x2="36427" y2="65600"/>
                        <a14:foregroundMark x1="34339" y1="16000" x2="35731" y2="16200"/>
                        <a14:foregroundMark x1="33179" y1="15200" x2="33179" y2="15200"/>
                        <a14:foregroundMark x1="34687" y1="16600" x2="34687" y2="16600"/>
                        <a14:foregroundMark x1="43968" y1="8600" x2="43968" y2="8600"/>
                        <a14:foregroundMark x1="43852" y1="7000" x2="43852" y2="7000"/>
                        <a14:foregroundMark x1="48144" y1="7000" x2="48144" y2="7000"/>
                        <a14:foregroundMark x1="39675" y1="8400" x2="39675" y2="8400"/>
                      </a14:backgroundRemoval>
                    </a14:imgEffect>
                  </a14:imgLayer>
                </a14:imgProps>
              </a:ext>
            </a:extLst>
          </a:blip>
          <a:stretch>
            <a:fillRect/>
          </a:stretch>
        </p:blipFill>
        <p:spPr>
          <a:xfrm>
            <a:off x="540364" y="3617843"/>
            <a:ext cx="5964705" cy="3459806"/>
          </a:xfrm>
          <a:prstGeom prst="rect">
            <a:avLst/>
          </a:prstGeom>
        </p:spPr>
      </p:pic>
      <p:sp>
        <p:nvSpPr>
          <p:cNvPr id="8" name="Arrow: Right 7">
            <a:extLst>
              <a:ext uri="{FF2B5EF4-FFF2-40B4-BE49-F238E27FC236}">
                <a16:creationId xmlns:a16="http://schemas.microsoft.com/office/drawing/2014/main" id="{E4D2B43B-565A-40B0-9CE5-D2A23F98234B}"/>
              </a:ext>
            </a:extLst>
          </p:cNvPr>
          <p:cNvSpPr/>
          <p:nvPr/>
        </p:nvSpPr>
        <p:spPr>
          <a:xfrm>
            <a:off x="4691270" y="4373217"/>
            <a:ext cx="2107095" cy="901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32AFC7-7A23-46D6-B415-A056B562FAF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22" b="90000" l="9977" r="89907">
                        <a14:foregroundMark x1="47448" y1="10556" x2="47448" y2="10556"/>
                        <a14:foregroundMark x1="45128" y1="2222" x2="45128" y2="2222"/>
                      </a14:backgroundRemoval>
                    </a14:imgEffect>
                  </a14:imgLayer>
                </a14:imgProps>
              </a:ext>
            </a:extLst>
          </a:blip>
          <a:stretch>
            <a:fillRect/>
          </a:stretch>
        </p:blipFill>
        <p:spPr>
          <a:xfrm>
            <a:off x="5352130" y="3563424"/>
            <a:ext cx="7758375" cy="3240157"/>
          </a:xfrm>
          <a:prstGeom prst="rect">
            <a:avLst/>
          </a:prstGeom>
        </p:spPr>
      </p:pic>
    </p:spTree>
    <p:extLst>
      <p:ext uri="{BB962C8B-B14F-4D97-AF65-F5344CB8AC3E}">
        <p14:creationId xmlns:p14="http://schemas.microsoft.com/office/powerpoint/2010/main" val="208063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14F5-4515-4F86-8F83-F8A1679404C2}"/>
              </a:ext>
            </a:extLst>
          </p:cNvPr>
          <p:cNvSpPr>
            <a:spLocks noGrp="1"/>
          </p:cNvSpPr>
          <p:nvPr>
            <p:ph type="title"/>
          </p:nvPr>
        </p:nvSpPr>
        <p:spPr/>
        <p:txBody>
          <a:bodyPr/>
          <a:lstStyle/>
          <a:p>
            <a:r>
              <a:rPr lang="en-US" dirty="0"/>
              <a:t>High Visibility Safety Apparel</a:t>
            </a:r>
          </a:p>
        </p:txBody>
      </p:sp>
      <p:sp>
        <p:nvSpPr>
          <p:cNvPr id="3" name="Content Placeholder 2">
            <a:extLst>
              <a:ext uri="{FF2B5EF4-FFF2-40B4-BE49-F238E27FC236}">
                <a16:creationId xmlns:a16="http://schemas.microsoft.com/office/drawing/2014/main" id="{BB801759-F2DE-4127-9D23-D32EF9C772FE}"/>
              </a:ext>
            </a:extLst>
          </p:cNvPr>
          <p:cNvSpPr>
            <a:spLocks noGrp="1"/>
          </p:cNvSpPr>
          <p:nvPr>
            <p:ph idx="1"/>
          </p:nvPr>
        </p:nvSpPr>
        <p:spPr/>
        <p:txBody>
          <a:bodyPr>
            <a:normAutofit/>
          </a:bodyPr>
          <a:lstStyle/>
          <a:p>
            <a:r>
              <a:rPr lang="en-US" sz="1600" dirty="0"/>
              <a:t>High-visibility safety apparel (HVSA) is needed if you work when there is low light and poor visibility, especially if you are working around moving vehicles. High-visibility safety apparel (HVSA) is clothing that workers can wear to improve how well other people "see" them. </a:t>
            </a:r>
          </a:p>
        </p:txBody>
      </p:sp>
      <p:pic>
        <p:nvPicPr>
          <p:cNvPr id="7" name="Picture 6" descr="A picture containing transport, lawn mower&#10;&#10;Description generated with high confidence">
            <a:extLst>
              <a:ext uri="{FF2B5EF4-FFF2-40B4-BE49-F238E27FC236}">
                <a16:creationId xmlns:a16="http://schemas.microsoft.com/office/drawing/2014/main" id="{B64F5234-2171-4A2D-9483-2FDF86F053A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7401" y1="36667" x2="65777" y2="57778"/>
                      </a14:backgroundRemoval>
                    </a14:imgEffect>
                  </a14:imgLayer>
                </a14:imgProps>
              </a:ext>
            </a:extLst>
          </a:blip>
          <a:stretch>
            <a:fillRect/>
          </a:stretch>
        </p:blipFill>
        <p:spPr>
          <a:xfrm>
            <a:off x="-63343" y="3618370"/>
            <a:ext cx="6279205" cy="2622406"/>
          </a:xfrm>
          <a:prstGeom prst="rect">
            <a:avLst/>
          </a:prstGeom>
        </p:spPr>
      </p:pic>
      <p:sp>
        <p:nvSpPr>
          <p:cNvPr id="8" name="Arrow: Right 7">
            <a:extLst>
              <a:ext uri="{FF2B5EF4-FFF2-40B4-BE49-F238E27FC236}">
                <a16:creationId xmlns:a16="http://schemas.microsoft.com/office/drawing/2014/main" id="{E6F1FE58-A4AC-40D2-88E5-CD614DCF73C9}"/>
              </a:ext>
            </a:extLst>
          </p:cNvPr>
          <p:cNvSpPr/>
          <p:nvPr/>
        </p:nvSpPr>
        <p:spPr>
          <a:xfrm>
            <a:off x="5160967" y="5086967"/>
            <a:ext cx="1870066" cy="758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73F770-35FD-497B-94B7-59132F5E5A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61023" t="18612" r="16235" b="26956"/>
          <a:stretch/>
        </p:blipFill>
        <p:spPr>
          <a:xfrm flipH="1">
            <a:off x="10032624" y="4638261"/>
            <a:ext cx="807654" cy="1519621"/>
          </a:xfrm>
          <a:prstGeom prst="rect">
            <a:avLst/>
          </a:prstGeom>
        </p:spPr>
      </p:pic>
      <p:pic>
        <p:nvPicPr>
          <p:cNvPr id="9" name="Picture 8">
            <a:extLst>
              <a:ext uri="{FF2B5EF4-FFF2-40B4-BE49-F238E27FC236}">
                <a16:creationId xmlns:a16="http://schemas.microsoft.com/office/drawing/2014/main" id="{B248E337-9439-479A-BECE-E4C3DE9C1CFD}"/>
              </a:ext>
            </a:extLst>
          </p:cNvPr>
          <p:cNvPicPr>
            <a:picLocks noChangeAspect="1"/>
          </p:cNvPicPr>
          <p:nvPr/>
        </p:nvPicPr>
        <p:blipFill>
          <a:blip r:embed="rId6"/>
          <a:stretch>
            <a:fillRect/>
          </a:stretch>
        </p:blipFill>
        <p:spPr>
          <a:xfrm>
            <a:off x="6727419" y="4425228"/>
            <a:ext cx="2388321" cy="1732654"/>
          </a:xfrm>
          <a:prstGeom prst="rect">
            <a:avLst/>
          </a:prstGeom>
        </p:spPr>
      </p:pic>
    </p:spTree>
    <p:extLst>
      <p:ext uri="{BB962C8B-B14F-4D97-AF65-F5344CB8AC3E}">
        <p14:creationId xmlns:p14="http://schemas.microsoft.com/office/powerpoint/2010/main" val="144204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FF7B-F33B-4D40-AA2C-7438C6D63F38}"/>
              </a:ext>
            </a:extLst>
          </p:cNvPr>
          <p:cNvSpPr>
            <a:spLocks noGrp="1"/>
          </p:cNvSpPr>
          <p:nvPr>
            <p:ph type="title"/>
          </p:nvPr>
        </p:nvSpPr>
        <p:spPr/>
        <p:txBody>
          <a:bodyPr/>
          <a:lstStyle/>
          <a:p>
            <a:r>
              <a:rPr lang="en-US" dirty="0"/>
              <a:t>Safety Boots</a:t>
            </a:r>
          </a:p>
        </p:txBody>
      </p:sp>
      <p:sp>
        <p:nvSpPr>
          <p:cNvPr id="3" name="Content Placeholder 2">
            <a:extLst>
              <a:ext uri="{FF2B5EF4-FFF2-40B4-BE49-F238E27FC236}">
                <a16:creationId xmlns:a16="http://schemas.microsoft.com/office/drawing/2014/main" id="{8EDD6ED0-D58E-4019-AD33-B08F5009001B}"/>
              </a:ext>
            </a:extLst>
          </p:cNvPr>
          <p:cNvSpPr>
            <a:spLocks noGrp="1"/>
          </p:cNvSpPr>
          <p:nvPr>
            <p:ph idx="1"/>
          </p:nvPr>
        </p:nvSpPr>
        <p:spPr/>
        <p:txBody>
          <a:bodyPr>
            <a:normAutofit/>
          </a:bodyPr>
          <a:lstStyle/>
          <a:p>
            <a:r>
              <a:rPr lang="en-US" sz="1600" dirty="0"/>
              <a:t>Construction workers should wear work shoes or boots with slip-resistant and puncture-resistant soles. Safety-toed footwear is worn to prevent crushed toes when working around heavy equipment or falling objects.</a:t>
            </a:r>
          </a:p>
        </p:txBody>
      </p:sp>
      <p:sp>
        <p:nvSpPr>
          <p:cNvPr id="6" name="Arrow: Right 5">
            <a:extLst>
              <a:ext uri="{FF2B5EF4-FFF2-40B4-BE49-F238E27FC236}">
                <a16:creationId xmlns:a16="http://schemas.microsoft.com/office/drawing/2014/main" id="{E0AADF3B-6F93-4D5C-AF1D-DF92911A92BA}"/>
              </a:ext>
            </a:extLst>
          </p:cNvPr>
          <p:cNvSpPr/>
          <p:nvPr/>
        </p:nvSpPr>
        <p:spPr>
          <a:xfrm>
            <a:off x="5512904" y="4952891"/>
            <a:ext cx="1510748" cy="636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120517-E2FC-4169-B19C-A6C5E65D76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7712" y1="33550" x2="47712" y2="33550"/>
                        <a14:foregroundMark x1="63349" y1="38343" x2="63349" y2="38343"/>
                      </a14:backgroundRemoval>
                    </a14:imgEffect>
                  </a14:imgLayer>
                </a14:imgProps>
              </a:ext>
            </a:extLst>
          </a:blip>
          <a:srcRect l="39178" t="14988" r="12126" b="9540"/>
          <a:stretch/>
        </p:blipFill>
        <p:spPr>
          <a:xfrm>
            <a:off x="1130270" y="3819057"/>
            <a:ext cx="3954164" cy="2877216"/>
          </a:xfrm>
          <a:prstGeom prst="rect">
            <a:avLst/>
          </a:prstGeom>
        </p:spPr>
      </p:pic>
      <p:pic>
        <p:nvPicPr>
          <p:cNvPr id="10" name="Picture 9">
            <a:extLst>
              <a:ext uri="{FF2B5EF4-FFF2-40B4-BE49-F238E27FC236}">
                <a16:creationId xmlns:a16="http://schemas.microsoft.com/office/drawing/2014/main" id="{31ED4914-BD97-427E-8132-A5C820A1B06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878" b="89973" l="10000" r="90000">
                        <a14:foregroundMark x1="30800" y1="68835" x2="30800" y2="68835"/>
                        <a14:foregroundMark x1="47900" y1="79133" x2="47900" y2="79133"/>
                        <a14:foregroundMark x1="47800" y1="84011" x2="47800" y2="84011"/>
                        <a14:foregroundMark x1="47800" y1="84011" x2="47500" y2="74255"/>
                        <a14:foregroundMark x1="49400" y1="8672" x2="49400" y2="22222"/>
                        <a14:foregroundMark x1="46800" y1="5691" x2="46800" y2="5691"/>
                        <a14:foregroundMark x1="46400" y1="7046" x2="46400" y2="7046"/>
                        <a14:foregroundMark x1="49300" y1="4878" x2="49300" y2="4878"/>
                        <a14:foregroundMark x1="52800" y1="37127" x2="52800" y2="37127"/>
                        <a14:foregroundMark x1="53700" y1="36043" x2="53700" y2="36043"/>
                        <a14:foregroundMark x1="55000" y1="34146" x2="55000" y2="34146"/>
                        <a14:foregroundMark x1="55700" y1="34146" x2="55700" y2="34146"/>
                        <a14:foregroundMark x1="56800" y1="36585" x2="56800" y2="36585"/>
                        <a14:foregroundMark x1="57000" y1="39566" x2="57000" y2="39566"/>
                        <a14:foregroundMark x1="56800" y1="43089" x2="56800" y2="43089"/>
                        <a14:foregroundMark x1="51900" y1="37940" x2="51900" y2="37940"/>
                        <a14:foregroundMark x1="50800" y1="43089" x2="50800" y2="43089"/>
                        <a14:foregroundMark x1="50500" y1="47154" x2="50500" y2="47154"/>
                        <a14:foregroundMark x1="50500" y1="50949" x2="50500" y2="50949"/>
                        <a14:foregroundMark x1="50400" y1="54743" x2="50400" y2="54743"/>
                        <a14:foregroundMark x1="50500" y1="57182" x2="50500" y2="57182"/>
                        <a14:foregroundMark x1="55400" y1="25203" x2="55400" y2="25203"/>
                        <a14:foregroundMark x1="55200" y1="26829" x2="55200" y2="26829"/>
                        <a14:foregroundMark x1="38300" y1="34959" x2="38300" y2="34959"/>
                        <a14:foregroundMark x1="38500" y1="31436" x2="38500" y2="31436"/>
                        <a14:foregroundMark x1="39200" y1="25203" x2="39200" y2="25203"/>
                        <a14:foregroundMark x1="38800" y1="29268" x2="38800" y2="29268"/>
                        <a14:foregroundMark x1="39300" y1="22493" x2="39300" y2="22493"/>
                        <a14:foregroundMark x1="38500" y1="37940" x2="38500" y2="37940"/>
                        <a14:foregroundMark x1="47000" y1="26558" x2="47000" y2="26558"/>
                        <a14:foregroundMark x1="46300" y1="15447" x2="46300" y2="15447"/>
                        <a14:foregroundMark x1="41900" y1="46070" x2="41900" y2="46070"/>
                        <a14:foregroundMark x1="40400" y1="45257" x2="40400" y2="45257"/>
                        <a14:foregroundMark x1="38900" y1="42547" x2="38900" y2="42547"/>
                        <a14:foregroundMark x1="39500" y1="43631" x2="39500" y2="43631"/>
                        <a14:foregroundMark x1="34000" y1="56911" x2="34000" y2="56911"/>
                        <a14:foregroundMark x1="33700" y1="65041" x2="33400" y2="59621"/>
                        <a14:foregroundMark x1="35800" y1="48780" x2="35800" y2="48780"/>
                        <a14:foregroundMark x1="37200" y1="46612" x2="37200" y2="46612"/>
                        <a14:foregroundMark x1="38500" y1="47967" x2="38500" y2="47967"/>
                        <a14:foregroundMark x1="39700" y1="49864" x2="39700" y2="49864"/>
                        <a14:foregroundMark x1="40500" y1="51220" x2="40500" y2="51220"/>
                        <a14:foregroundMark x1="41500" y1="52575" x2="41500" y2="52575"/>
                        <a14:foregroundMark x1="42000" y1="53930" x2="42000" y2="53930"/>
                        <a14:foregroundMark x1="43900" y1="60163" x2="43900" y2="60163"/>
                        <a14:foregroundMark x1="47500" y1="60976" x2="47500" y2="60976"/>
                        <a14:foregroundMark x1="54500" y1="10569" x2="54500" y2="10569"/>
                      </a14:backgroundRemoval>
                    </a14:imgEffect>
                  </a14:imgLayer>
                </a14:imgProps>
              </a:ext>
            </a:extLst>
          </a:blip>
          <a:srcRect l="24903" t="-377" r="41501" b="377"/>
          <a:stretch/>
        </p:blipFill>
        <p:spPr>
          <a:xfrm>
            <a:off x="7562849" y="3503911"/>
            <a:ext cx="2638425" cy="2897960"/>
          </a:xfrm>
          <a:prstGeom prst="rect">
            <a:avLst/>
          </a:prstGeom>
        </p:spPr>
      </p:pic>
    </p:spTree>
    <p:extLst>
      <p:ext uri="{BB962C8B-B14F-4D97-AF65-F5344CB8AC3E}">
        <p14:creationId xmlns:p14="http://schemas.microsoft.com/office/powerpoint/2010/main" val="252376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0782-483B-45A1-B6F9-F5A7459FE66B}"/>
              </a:ext>
            </a:extLst>
          </p:cNvPr>
          <p:cNvSpPr>
            <a:spLocks noGrp="1"/>
          </p:cNvSpPr>
          <p:nvPr>
            <p:ph type="title"/>
          </p:nvPr>
        </p:nvSpPr>
        <p:spPr/>
        <p:txBody>
          <a:bodyPr/>
          <a:lstStyle/>
          <a:p>
            <a:r>
              <a:rPr lang="en-US" dirty="0"/>
              <a:t>Safety Gloves</a:t>
            </a:r>
          </a:p>
        </p:txBody>
      </p:sp>
      <p:sp>
        <p:nvSpPr>
          <p:cNvPr id="3" name="Content Placeholder 2">
            <a:extLst>
              <a:ext uri="{FF2B5EF4-FFF2-40B4-BE49-F238E27FC236}">
                <a16:creationId xmlns:a16="http://schemas.microsoft.com/office/drawing/2014/main" id="{2E9E2A30-1C86-4B7D-9D8E-7F06BB3EBD8F}"/>
              </a:ext>
            </a:extLst>
          </p:cNvPr>
          <p:cNvSpPr>
            <a:spLocks noGrp="1"/>
          </p:cNvSpPr>
          <p:nvPr>
            <p:ph idx="1"/>
          </p:nvPr>
        </p:nvSpPr>
        <p:spPr/>
        <p:txBody>
          <a:bodyPr/>
          <a:lstStyle/>
          <a:p>
            <a:r>
              <a:rPr lang="en-US" sz="1600" dirty="0"/>
              <a:t>Onsite in construction/engineering environments, safety gloves protect workers while materials handling, using tools, operating heavy equipment, and more. Developed with impact and cut protection while providing dexterity and comfort.</a:t>
            </a:r>
          </a:p>
          <a:p>
            <a:endParaRPr lang="en-US" dirty="0"/>
          </a:p>
        </p:txBody>
      </p:sp>
      <p:pic>
        <p:nvPicPr>
          <p:cNvPr id="5" name="Picture 4">
            <a:extLst>
              <a:ext uri="{FF2B5EF4-FFF2-40B4-BE49-F238E27FC236}">
                <a16:creationId xmlns:a16="http://schemas.microsoft.com/office/drawing/2014/main" id="{D67147DE-09E1-4B86-A1EB-777ED0B66AF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63" b="89567" l="10000" r="90000">
                        <a14:foregroundMark x1="39889" y1="9434" x2="39889" y2="9434"/>
                        <a14:foregroundMark x1="41889" y1="5993" x2="41889" y2="5993"/>
                        <a14:foregroundMark x1="59333" y1="4994" x2="59333" y2="4994"/>
                        <a14:foregroundMark x1="41667" y1="3663" x2="41667" y2="3663"/>
                      </a14:backgroundRemoval>
                    </a14:imgEffect>
                  </a14:imgLayer>
                </a14:imgProps>
              </a:ext>
            </a:extLst>
          </a:blip>
          <a:srcRect l="32009" t="1932" r="29107" b="9372"/>
          <a:stretch/>
        </p:blipFill>
        <p:spPr>
          <a:xfrm>
            <a:off x="4876800" y="3064417"/>
            <a:ext cx="1484243" cy="3389391"/>
          </a:xfrm>
          <a:prstGeom prst="rect">
            <a:avLst/>
          </a:prstGeom>
        </p:spPr>
      </p:pic>
    </p:spTree>
    <p:extLst>
      <p:ext uri="{BB962C8B-B14F-4D97-AF65-F5344CB8AC3E}">
        <p14:creationId xmlns:p14="http://schemas.microsoft.com/office/powerpoint/2010/main" val="238132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39FD-D77B-4785-BFBC-77C024D74747}"/>
              </a:ext>
            </a:extLst>
          </p:cNvPr>
          <p:cNvSpPr>
            <a:spLocks noGrp="1"/>
          </p:cNvSpPr>
          <p:nvPr>
            <p:ph type="title"/>
          </p:nvPr>
        </p:nvSpPr>
        <p:spPr/>
        <p:txBody>
          <a:bodyPr/>
          <a:lstStyle/>
          <a:p>
            <a:r>
              <a:rPr lang="en-US" dirty="0"/>
              <a:t>Safety Glasses/Face Protection</a:t>
            </a:r>
          </a:p>
        </p:txBody>
      </p:sp>
      <p:sp>
        <p:nvSpPr>
          <p:cNvPr id="3" name="Content Placeholder 2">
            <a:extLst>
              <a:ext uri="{FF2B5EF4-FFF2-40B4-BE49-F238E27FC236}">
                <a16:creationId xmlns:a16="http://schemas.microsoft.com/office/drawing/2014/main" id="{12B947CD-D08D-488A-BACD-56D9900FEC4D}"/>
              </a:ext>
            </a:extLst>
          </p:cNvPr>
          <p:cNvSpPr>
            <a:spLocks noGrp="1"/>
          </p:cNvSpPr>
          <p:nvPr>
            <p:ph idx="1"/>
          </p:nvPr>
        </p:nvSpPr>
        <p:spPr>
          <a:xfrm>
            <a:off x="1130270" y="2002559"/>
            <a:ext cx="9603275" cy="3294576"/>
          </a:xfrm>
        </p:spPr>
        <p:txBody>
          <a:bodyPr>
            <a:normAutofit/>
          </a:bodyPr>
          <a:lstStyle/>
          <a:p>
            <a:r>
              <a:rPr lang="en-US" sz="1600" dirty="0"/>
              <a:t>Workplace eye protection is needed when the following potential eye hazards are present:</a:t>
            </a:r>
          </a:p>
          <a:p>
            <a:pPr>
              <a:buFont typeface="Wingdings" panose="05000000000000000000" pitchFamily="2" charset="2"/>
              <a:buChar char="Ø"/>
            </a:pPr>
            <a:r>
              <a:rPr lang="en-US" sz="1400" dirty="0"/>
              <a:t>Projectiles (dust, concrete, metal, wood and other particles)</a:t>
            </a:r>
          </a:p>
          <a:p>
            <a:pPr>
              <a:buFont typeface="Wingdings" panose="05000000000000000000" pitchFamily="2" charset="2"/>
              <a:buChar char="Ø"/>
            </a:pPr>
            <a:r>
              <a:rPr lang="en-US" sz="1400" dirty="0"/>
              <a:t>Chemicals (splashes and fumes)</a:t>
            </a:r>
          </a:p>
          <a:p>
            <a:pPr>
              <a:buFont typeface="Wingdings" panose="05000000000000000000" pitchFamily="2" charset="2"/>
              <a:buChar char="Ø"/>
            </a:pPr>
            <a:r>
              <a:rPr lang="en-US" sz="1400" dirty="0"/>
              <a:t>Radiation (especially visible light, ultraviolet radiation, heat or infrared radiation, and lasers)</a:t>
            </a:r>
          </a:p>
          <a:p>
            <a:pPr>
              <a:buFont typeface="Wingdings" panose="05000000000000000000" pitchFamily="2" charset="2"/>
              <a:buChar char="Ø"/>
            </a:pPr>
            <a:r>
              <a:rPr lang="en-US" sz="1400" dirty="0"/>
              <a:t>Bloodborne pathogens (hepatitis or HIV) from blood and body fluids</a:t>
            </a:r>
          </a:p>
        </p:txBody>
      </p:sp>
      <p:pic>
        <p:nvPicPr>
          <p:cNvPr id="5" name="Picture 4" descr="A close up of a logo&#10;&#10;Description generated with very high confidence">
            <a:extLst>
              <a:ext uri="{FF2B5EF4-FFF2-40B4-BE49-F238E27FC236}">
                <a16:creationId xmlns:a16="http://schemas.microsoft.com/office/drawing/2014/main" id="{C9D7A38B-00B9-4E68-8254-5A6382BD9A0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35195" t="35615" r="41106" b="39633"/>
          <a:stretch/>
        </p:blipFill>
        <p:spPr>
          <a:xfrm>
            <a:off x="1882144" y="3917498"/>
            <a:ext cx="2429301" cy="2454544"/>
          </a:xfrm>
          <a:prstGeom prst="rect">
            <a:avLst/>
          </a:prstGeom>
        </p:spPr>
      </p:pic>
      <p:sp>
        <p:nvSpPr>
          <p:cNvPr id="6" name="Arrow: Right 5">
            <a:extLst>
              <a:ext uri="{FF2B5EF4-FFF2-40B4-BE49-F238E27FC236}">
                <a16:creationId xmlns:a16="http://schemas.microsoft.com/office/drawing/2014/main" id="{2B41C8E2-6D70-4093-8AFE-BB0B3AF94B9C}"/>
              </a:ext>
            </a:extLst>
          </p:cNvPr>
          <p:cNvSpPr/>
          <p:nvPr/>
        </p:nvSpPr>
        <p:spPr>
          <a:xfrm>
            <a:off x="5063319" y="4855442"/>
            <a:ext cx="1986838" cy="740140"/>
          </a:xfrm>
          <a:prstGeom prst="rightArrow">
            <a:avLst>
              <a:gd name="adj1" fmla="val 39257"/>
              <a:gd name="adj2" fmla="val 92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B81983A-0D53-42E6-AF3F-AC6980AE666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44600" y1="50133" x2="44600" y2="50133"/>
                      </a14:backgroundRemoval>
                    </a14:imgEffect>
                  </a14:imgLayer>
                </a14:imgProps>
              </a:ext>
            </a:extLst>
          </a:blip>
          <a:srcRect l="32595" t="34423" r="41705" b="38319"/>
          <a:stretch/>
        </p:blipFill>
        <p:spPr>
          <a:xfrm>
            <a:off x="7050157" y="3803556"/>
            <a:ext cx="2742211" cy="2908361"/>
          </a:xfrm>
          <a:prstGeom prst="rect">
            <a:avLst/>
          </a:prstGeom>
        </p:spPr>
      </p:pic>
    </p:spTree>
    <p:extLst>
      <p:ext uri="{BB962C8B-B14F-4D97-AF65-F5344CB8AC3E}">
        <p14:creationId xmlns:p14="http://schemas.microsoft.com/office/powerpoint/2010/main" val="18899622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1017</TotalTime>
  <Words>454</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Gallery</vt:lpstr>
      <vt:lpstr>Preparing for Work with PPE</vt:lpstr>
      <vt:lpstr>Introduction</vt:lpstr>
      <vt:lpstr>Hearing Protection</vt:lpstr>
      <vt:lpstr>Respiratory Protection</vt:lpstr>
      <vt:lpstr>Safety Helmet</vt:lpstr>
      <vt:lpstr>High Visibility Safety Apparel</vt:lpstr>
      <vt:lpstr>Safety Boots</vt:lpstr>
      <vt:lpstr>Safety Gloves</vt:lpstr>
      <vt:lpstr>Safety Glasses/Face Protection</vt:lpstr>
      <vt:lpstr>Looks like our Engineer’s PPE is ready for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Work</dc:title>
  <dc:creator>Flores, Edgar</dc:creator>
  <cp:lastModifiedBy>Flores, Edgar</cp:lastModifiedBy>
  <cp:revision>30</cp:revision>
  <dcterms:created xsi:type="dcterms:W3CDTF">2018-09-19T20:45:55Z</dcterms:created>
  <dcterms:modified xsi:type="dcterms:W3CDTF">2018-09-27T20:28:21Z</dcterms:modified>
</cp:coreProperties>
</file>