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B6C0EFF-416D-4267-B7C8-19B46E5D435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8A01DC9-410E-40F0-93EA-FFB48B0D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0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0EFF-416D-4267-B7C8-19B46E5D435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01DC9-410E-40F0-93EA-FFB48B0D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1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0EFF-416D-4267-B7C8-19B46E5D435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01DC9-410E-40F0-93EA-FFB48B0D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87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0EFF-416D-4267-B7C8-19B46E5D435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01DC9-410E-40F0-93EA-FFB48B0D33F6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5459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0EFF-416D-4267-B7C8-19B46E5D435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01DC9-410E-40F0-93EA-FFB48B0D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85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0EFF-416D-4267-B7C8-19B46E5D435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01DC9-410E-40F0-93EA-FFB48B0D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99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0EFF-416D-4267-B7C8-19B46E5D435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01DC9-410E-40F0-93EA-FFB48B0D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82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0EFF-416D-4267-B7C8-19B46E5D435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01DC9-410E-40F0-93EA-FFB48B0D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61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0EFF-416D-4267-B7C8-19B46E5D435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01DC9-410E-40F0-93EA-FFB48B0D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3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0EFF-416D-4267-B7C8-19B46E5D435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01DC9-410E-40F0-93EA-FFB48B0D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2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0EFF-416D-4267-B7C8-19B46E5D435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01DC9-410E-40F0-93EA-FFB48B0D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8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0EFF-416D-4267-B7C8-19B46E5D435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01DC9-410E-40F0-93EA-FFB48B0D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97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0EFF-416D-4267-B7C8-19B46E5D435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01DC9-410E-40F0-93EA-FFB48B0D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74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0EFF-416D-4267-B7C8-19B46E5D435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01DC9-410E-40F0-93EA-FFB48B0D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0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0EFF-416D-4267-B7C8-19B46E5D435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01DC9-410E-40F0-93EA-FFB48B0D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6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0EFF-416D-4267-B7C8-19B46E5D435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01DC9-410E-40F0-93EA-FFB48B0D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82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0EFF-416D-4267-B7C8-19B46E5D435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01DC9-410E-40F0-93EA-FFB48B0D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1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C0EFF-416D-4267-B7C8-19B46E5D435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01DC9-410E-40F0-93EA-FFB48B0D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2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77A3E3-DCF2-4124-A0E9-43AC37CC9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39" y="-782556"/>
            <a:ext cx="11611792" cy="77450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700427-45B4-4732-B2AD-6C6D46E76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839" y="2235200"/>
            <a:ext cx="8791575" cy="2387600"/>
          </a:xfrm>
        </p:spPr>
        <p:txBody>
          <a:bodyPr>
            <a:normAutofit/>
          </a:bodyPr>
          <a:lstStyle/>
          <a:p>
            <a:r>
              <a:rPr lang="en-US" sz="6600" b="1" dirty="0">
                <a:highlight>
                  <a:srgbClr val="808000"/>
                </a:highlight>
              </a:rPr>
              <a:t>Circular</a:t>
            </a:r>
            <a:r>
              <a:rPr lang="en-US" sz="6600" b="1" dirty="0">
                <a:solidFill>
                  <a:srgbClr val="FF0000"/>
                </a:solidFill>
                <a:highlight>
                  <a:srgbClr val="808000"/>
                </a:highlight>
              </a:rPr>
              <a:t> </a:t>
            </a:r>
            <a:r>
              <a:rPr lang="en-US" sz="6600" b="1" dirty="0">
                <a:highlight>
                  <a:srgbClr val="808000"/>
                </a:highlight>
              </a:rPr>
              <a:t>Saw</a:t>
            </a:r>
            <a:r>
              <a:rPr lang="en-US" sz="6600" b="1" dirty="0">
                <a:solidFill>
                  <a:srgbClr val="FFFF00"/>
                </a:solidFill>
                <a:highlight>
                  <a:srgbClr val="808000"/>
                </a:highlight>
              </a:rPr>
              <a:t>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37F90-0EAD-4F6F-99DD-AF8D0D2C3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331" y="5869021"/>
            <a:ext cx="9144000" cy="16557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By Jessie Vo</a:t>
            </a:r>
          </a:p>
        </p:txBody>
      </p:sp>
    </p:spTree>
    <p:extLst>
      <p:ext uri="{BB962C8B-B14F-4D97-AF65-F5344CB8AC3E}">
        <p14:creationId xmlns:p14="http://schemas.microsoft.com/office/powerpoint/2010/main" val="862241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CE420-21A4-4978-B946-8B260060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72404-E29A-4BDA-9C83-AE3C99E66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234074"/>
            <a:ext cx="9905999" cy="354171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4400" b="1" dirty="0">
                <a:solidFill>
                  <a:srgbClr val="FF0000"/>
                </a:solidFill>
              </a:rPr>
              <a:t>Concerns:</a:t>
            </a:r>
          </a:p>
          <a:p>
            <a:r>
              <a:rPr lang="en-US" sz="14400" dirty="0"/>
              <a:t>Kickback</a:t>
            </a:r>
          </a:p>
          <a:p>
            <a:r>
              <a:rPr lang="en-US" sz="14400" dirty="0"/>
              <a:t>Cord</a:t>
            </a:r>
          </a:p>
          <a:p>
            <a:pPr marL="0" indent="0">
              <a:buNone/>
            </a:pPr>
            <a:r>
              <a:rPr lang="en-US" sz="16000" b="1" dirty="0">
                <a:solidFill>
                  <a:srgbClr val="FF0000"/>
                </a:solidFill>
              </a:rPr>
              <a:t>Solutions:</a:t>
            </a:r>
          </a:p>
          <a:p>
            <a:r>
              <a:rPr lang="en-US" sz="14400" dirty="0"/>
              <a:t>Always hold the saw handle with one hand and the auxiliary handle with the other. </a:t>
            </a:r>
          </a:p>
          <a:p>
            <a:r>
              <a:rPr lang="en-US" sz="12800" dirty="0"/>
              <a:t>Do not run saw while carrying it at your side. </a:t>
            </a:r>
            <a:r>
              <a:rPr lang="en-US" altLang="en-US" sz="12800" dirty="0">
                <a:ea typeface="ＭＳ Ｐゴシック" panose="020B0600070205080204" pitchFamily="34" charset="-128"/>
              </a:rPr>
              <a:t>Keep cord away from heat and sharp edges</a:t>
            </a:r>
            <a:endParaRPr lang="en-US" sz="12800" dirty="0"/>
          </a:p>
          <a:p>
            <a:endParaRPr lang="en-US" sz="4000" dirty="0">
              <a:highlight>
                <a:srgbClr val="008000"/>
              </a:highlight>
            </a:endParaRPr>
          </a:p>
          <a:p>
            <a:endParaRPr lang="en-US" sz="4000" b="1" dirty="0">
              <a:solidFill>
                <a:schemeClr val="tx1">
                  <a:lumMod val="95000"/>
                </a:schemeClr>
              </a:solidFill>
              <a:highlight>
                <a:srgbClr val="008000"/>
              </a:highlight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Craftsman Circular Saw Power Cord Repair">
            <a:extLst>
              <a:ext uri="{FF2B5EF4-FFF2-40B4-BE49-F238E27FC236}">
                <a16:creationId xmlns:a16="http://schemas.microsoft.com/office/drawing/2014/main" id="{283668BC-7335-4A55-BC9F-342402A24D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C4E585-CD2C-4FA4-B08C-9EC0DEF4F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426" y="39687"/>
            <a:ext cx="6296379" cy="354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2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raftsman Circular Saw Power Cord Repair">
            <a:extLst>
              <a:ext uri="{FF2B5EF4-FFF2-40B4-BE49-F238E27FC236}">
                <a16:creationId xmlns:a16="http://schemas.microsoft.com/office/drawing/2014/main" id="{D5F3CC1C-4D63-431E-898A-F12AFA5336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8DE8D9-F8CB-4CF1-A04C-1747331C1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034EB0-520B-401C-9972-27F8CE44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553" y="295491"/>
            <a:ext cx="7499005" cy="1119302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FF00"/>
                </a:solidFill>
              </a:rPr>
              <a:t>Concern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00DBD-663D-49E7-BE82-1A27822DA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493" y="3177703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sz="7200" b="1" dirty="0"/>
              <a:t>Kickback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739FFE-8A40-4E91-81C4-5C8FAE523E29}"/>
              </a:ext>
            </a:extLst>
          </p:cNvPr>
          <p:cNvSpPr/>
          <p:nvPr/>
        </p:nvSpPr>
        <p:spPr>
          <a:xfrm>
            <a:off x="318051" y="4333461"/>
            <a:ext cx="118739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Roboto"/>
              </a:rPr>
              <a:t>A </a:t>
            </a:r>
            <a:r>
              <a:rPr lang="en-US" sz="4800" b="1" dirty="0">
                <a:latin typeface="Roboto"/>
              </a:rPr>
              <a:t>kickback</a:t>
            </a:r>
            <a:r>
              <a:rPr lang="en-US" sz="4800" dirty="0">
                <a:latin typeface="Roboto"/>
              </a:rPr>
              <a:t> occurs when the </a:t>
            </a:r>
            <a:r>
              <a:rPr lang="en-US" sz="4800" b="1" dirty="0">
                <a:latin typeface="Roboto"/>
              </a:rPr>
              <a:t>blade</a:t>
            </a:r>
            <a:r>
              <a:rPr lang="en-US" sz="4800" dirty="0">
                <a:latin typeface="Roboto"/>
              </a:rPr>
              <a:t> binds on the wood and either throws the wood or the </a:t>
            </a:r>
            <a:r>
              <a:rPr lang="en-US" sz="4800" b="1" dirty="0">
                <a:latin typeface="Roboto"/>
              </a:rPr>
              <a:t>saw</a:t>
            </a:r>
            <a:r>
              <a:rPr lang="en-US" sz="4800" dirty="0">
                <a:latin typeface="Roboto"/>
              </a:rPr>
              <a:t> itself back at you.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93933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34EB0-520B-401C-9972-27F8CE44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435" y="311425"/>
            <a:ext cx="7499005" cy="1119302"/>
          </a:xfrm>
        </p:spPr>
        <p:txBody>
          <a:bodyPr>
            <a:normAutofit/>
          </a:bodyPr>
          <a:lstStyle/>
          <a:p>
            <a:r>
              <a:rPr lang="en-US" sz="7200" dirty="0"/>
              <a:t>solution</a:t>
            </a:r>
          </a:p>
        </p:txBody>
      </p:sp>
      <p:sp>
        <p:nvSpPr>
          <p:cNvPr id="4" name="AutoShape 2" descr="Craftsman Circular Saw Power Cord Repair">
            <a:extLst>
              <a:ext uri="{FF2B5EF4-FFF2-40B4-BE49-F238E27FC236}">
                <a16:creationId xmlns:a16="http://schemas.microsoft.com/office/drawing/2014/main" id="{D5F3CC1C-4D63-431E-898A-F12AFA5336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5673D9-B945-40B7-851F-BC0A2C115899}"/>
              </a:ext>
            </a:extLst>
          </p:cNvPr>
          <p:cNvSpPr txBox="1">
            <a:spLocks/>
          </p:cNvSpPr>
          <p:nvPr/>
        </p:nvSpPr>
        <p:spPr>
          <a:xfrm>
            <a:off x="5776361" y="2908817"/>
            <a:ext cx="5960993" cy="3541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Proper setting of the VARI-TORQUE clutch combined with firm handling of the saw will allow you to control KICKBACK</a:t>
            </a:r>
          </a:p>
          <a:p>
            <a:r>
              <a:rPr lang="en-US" dirty="0"/>
              <a:t>Wet lumber, green lumber or pressure treated lumber require special attention during cutting operation to prevent KICKBACK</a:t>
            </a:r>
          </a:p>
          <a:p>
            <a:r>
              <a:rPr lang="en-US" dirty="0"/>
              <a:t>New blade</a:t>
            </a:r>
          </a:p>
          <a:p>
            <a:r>
              <a:rPr lang="en-US" dirty="0"/>
              <a:t>Some lumbers required special attention</a:t>
            </a:r>
          </a:p>
          <a:p>
            <a:r>
              <a:rPr lang="en-US" dirty="0"/>
              <a:t>Firm handling of the saw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8B80CC-49C9-4033-B6A6-C4471AE9D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37" y="1250674"/>
            <a:ext cx="443752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18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105F79-A626-47B6-8EB5-F2E499FAD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574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AF53FF-D86E-4DFA-A090-9F6DE6BD1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04" y="127816"/>
            <a:ext cx="9905998" cy="147857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FF00"/>
                </a:solidFill>
              </a:rPr>
              <a:t>Concern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2B09A-A6E0-47B9-B9CC-F84E60340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125" y="867101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FF0000"/>
                </a:solidFill>
              </a:rPr>
              <a:t>Cord damage </a:t>
            </a:r>
          </a:p>
        </p:txBody>
      </p:sp>
    </p:spTree>
    <p:extLst>
      <p:ext uri="{BB962C8B-B14F-4D97-AF65-F5344CB8AC3E}">
        <p14:creationId xmlns:p14="http://schemas.microsoft.com/office/powerpoint/2010/main" val="1796420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66FF1-7081-47E7-97C0-1768148CC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754" y="430730"/>
            <a:ext cx="9905998" cy="1478570"/>
          </a:xfrm>
        </p:spPr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BD9F78-E071-46B7-A865-532F6E3ECEBA}"/>
              </a:ext>
            </a:extLst>
          </p:cNvPr>
          <p:cNvSpPr txBox="1"/>
          <p:nvPr/>
        </p:nvSpPr>
        <p:spPr>
          <a:xfrm>
            <a:off x="1226489" y="1857595"/>
            <a:ext cx="48695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Always know where your power cord is located. You don’t want to cut through the power cord by accident and electrocute yourself!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D6029F-DE00-485E-8233-27393917B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13" y="430730"/>
            <a:ext cx="47625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41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1A935-DC8D-4D98-9236-4FA20E1E5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457" y="15958"/>
            <a:ext cx="9905998" cy="147857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highlight>
                  <a:srgbClr val="808000"/>
                </a:highlight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E0F43-2C11-4345-93EE-5928C25C7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379" y="1780389"/>
            <a:ext cx="6425578" cy="4819193"/>
          </a:xfrm>
        </p:spPr>
        <p:txBody>
          <a:bodyPr>
            <a:normAutofit fontScale="32500" lnSpcReduction="20000"/>
          </a:bodyPr>
          <a:lstStyle/>
          <a:p>
            <a:r>
              <a:rPr lang="en-US" sz="5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Wear PPE</a:t>
            </a:r>
          </a:p>
          <a:p>
            <a:r>
              <a:rPr lang="en-US" sz="5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that blade is tight.</a:t>
            </a:r>
          </a:p>
          <a:p>
            <a:r>
              <a:rPr lang="en-US" sz="5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that blade guard is working correctly before you connect the saw to the power source.</a:t>
            </a:r>
          </a:p>
          <a:p>
            <a:r>
              <a:rPr lang="en-US" sz="5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you cut through anything, find out what is on the other side. Avoid cutting water lines or electrical wiring.</a:t>
            </a:r>
          </a:p>
          <a:p>
            <a:r>
              <a:rPr lang="en-US" sz="5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both hands on the saw grips while operating the saw.</a:t>
            </a:r>
          </a:p>
          <a:p>
            <a:r>
              <a:rPr lang="en-US" sz="5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run saw while carrying it at your side</a:t>
            </a:r>
          </a:p>
          <a:p>
            <a:r>
              <a:rPr lang="en-US" sz="5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Wait for the saw blade to stop moving before setting down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A38B74-2F01-4826-8FBD-B9FE696D3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957" y="103464"/>
            <a:ext cx="4540699" cy="302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361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2932</TotalTime>
  <Words>212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MS PGothic</vt:lpstr>
      <vt:lpstr>Arial</vt:lpstr>
      <vt:lpstr>Roboto</vt:lpstr>
      <vt:lpstr>Times New Roman</vt:lpstr>
      <vt:lpstr>Trebuchet MS</vt:lpstr>
      <vt:lpstr>Tw Cen MT</vt:lpstr>
      <vt:lpstr>Circuit</vt:lpstr>
      <vt:lpstr>Circular Saw Safety</vt:lpstr>
      <vt:lpstr>Objectives:</vt:lpstr>
      <vt:lpstr>Concern</vt:lpstr>
      <vt:lpstr>solution</vt:lpstr>
      <vt:lpstr>Concern </vt:lpstr>
      <vt:lpstr>Solution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Circular Saw Safety</dc:title>
  <dc:creator>Vo, Linh J</dc:creator>
  <cp:lastModifiedBy>Witherspoon, Stephanie R</cp:lastModifiedBy>
  <cp:revision>16</cp:revision>
  <dcterms:created xsi:type="dcterms:W3CDTF">2018-10-15T20:59:25Z</dcterms:created>
  <dcterms:modified xsi:type="dcterms:W3CDTF">2018-10-18T18:19:14Z</dcterms:modified>
</cp:coreProperties>
</file>